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30" r:id="rId5"/>
    <p:sldMasterId id="2147483931" r:id="rId6"/>
    <p:sldMasterId id="2147483932" r:id="rId7"/>
    <p:sldMasterId id="2147483947" r:id="rId8"/>
    <p:sldMasterId id="2147483973" r:id="rId9"/>
  </p:sldMasterIdLst>
  <p:notesMasterIdLst>
    <p:notesMasterId r:id="rId65"/>
  </p:notesMasterIdLst>
  <p:handoutMasterIdLst>
    <p:handoutMasterId r:id="rId66"/>
  </p:handoutMasterIdLst>
  <p:sldIdLst>
    <p:sldId id="312" r:id="rId10"/>
    <p:sldId id="465" r:id="rId11"/>
    <p:sldId id="337" r:id="rId12"/>
    <p:sldId id="318" r:id="rId13"/>
    <p:sldId id="438" r:id="rId14"/>
    <p:sldId id="261" r:id="rId15"/>
    <p:sldId id="466" r:id="rId16"/>
    <p:sldId id="1053" r:id="rId17"/>
    <p:sldId id="1054" r:id="rId18"/>
    <p:sldId id="327" r:id="rId19"/>
    <p:sldId id="1082" r:id="rId20"/>
    <p:sldId id="467" r:id="rId21"/>
    <p:sldId id="1185" r:id="rId22"/>
    <p:sldId id="328" r:id="rId23"/>
    <p:sldId id="878" r:id="rId24"/>
    <p:sldId id="359" r:id="rId25"/>
    <p:sldId id="1084" r:id="rId26"/>
    <p:sldId id="1238" r:id="rId27"/>
    <p:sldId id="3618" r:id="rId28"/>
    <p:sldId id="1246" r:id="rId29"/>
    <p:sldId id="1242" r:id="rId30"/>
    <p:sldId id="1243" r:id="rId31"/>
    <p:sldId id="3613" r:id="rId32"/>
    <p:sldId id="1247" r:id="rId33"/>
    <p:sldId id="3611" r:id="rId34"/>
    <p:sldId id="1111" r:id="rId35"/>
    <p:sldId id="3614" r:id="rId36"/>
    <p:sldId id="3615" r:id="rId37"/>
    <p:sldId id="1182" r:id="rId38"/>
    <p:sldId id="1244" r:id="rId39"/>
    <p:sldId id="1062" r:id="rId40"/>
    <p:sldId id="3616" r:id="rId41"/>
    <p:sldId id="3596" r:id="rId42"/>
    <p:sldId id="947" r:id="rId43"/>
    <p:sldId id="290" r:id="rId44"/>
    <p:sldId id="291" r:id="rId45"/>
    <p:sldId id="1240" r:id="rId46"/>
    <p:sldId id="1248" r:id="rId47"/>
    <p:sldId id="1249" r:id="rId48"/>
    <p:sldId id="293" r:id="rId49"/>
    <p:sldId id="1098" r:id="rId50"/>
    <p:sldId id="1099" r:id="rId51"/>
    <p:sldId id="1198" r:id="rId52"/>
    <p:sldId id="1250" r:id="rId53"/>
    <p:sldId id="1237" r:id="rId54"/>
    <p:sldId id="3606" r:id="rId55"/>
    <p:sldId id="3607" r:id="rId56"/>
    <p:sldId id="3608" r:id="rId57"/>
    <p:sldId id="3609" r:id="rId58"/>
    <p:sldId id="3610" r:id="rId59"/>
    <p:sldId id="944" r:id="rId60"/>
    <p:sldId id="469" r:id="rId61"/>
    <p:sldId id="877" r:id="rId62"/>
    <p:sldId id="473" r:id="rId63"/>
    <p:sldId id="33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570990-3F35-4360-8696-CCBD61C933E2}">
          <p14:sldIdLst>
            <p14:sldId id="312"/>
            <p14:sldId id="465"/>
            <p14:sldId id="337"/>
            <p14:sldId id="318"/>
            <p14:sldId id="438"/>
            <p14:sldId id="261"/>
            <p14:sldId id="466"/>
            <p14:sldId id="1053"/>
            <p14:sldId id="1054"/>
            <p14:sldId id="327"/>
            <p14:sldId id="1082"/>
            <p14:sldId id="467"/>
            <p14:sldId id="1185"/>
            <p14:sldId id="328"/>
            <p14:sldId id="878"/>
            <p14:sldId id="359"/>
            <p14:sldId id="1084"/>
            <p14:sldId id="1238"/>
            <p14:sldId id="3618"/>
            <p14:sldId id="1246"/>
            <p14:sldId id="1242"/>
            <p14:sldId id="1243"/>
            <p14:sldId id="3613"/>
            <p14:sldId id="1247"/>
            <p14:sldId id="3611"/>
            <p14:sldId id="1111"/>
            <p14:sldId id="3614"/>
            <p14:sldId id="3615"/>
            <p14:sldId id="1182"/>
            <p14:sldId id="1244"/>
            <p14:sldId id="1062"/>
            <p14:sldId id="3616"/>
            <p14:sldId id="3596"/>
            <p14:sldId id="947"/>
            <p14:sldId id="290"/>
            <p14:sldId id="291"/>
            <p14:sldId id="1240"/>
            <p14:sldId id="1248"/>
            <p14:sldId id="1249"/>
            <p14:sldId id="293"/>
            <p14:sldId id="1098"/>
            <p14:sldId id="1099"/>
            <p14:sldId id="1198"/>
            <p14:sldId id="1250"/>
            <p14:sldId id="1237"/>
            <p14:sldId id="3606"/>
            <p14:sldId id="3607"/>
            <p14:sldId id="3608"/>
            <p14:sldId id="3609"/>
            <p14:sldId id="3610"/>
            <p14:sldId id="944"/>
            <p14:sldId id="469"/>
            <p14:sldId id="877"/>
            <p14:sldId id="473"/>
            <p14:sldId id="33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33E301-6B55-4730-A927-EC7F845E1270}" name="Dhananjay Parchure" initials="DP" userId="S::Dhananjay.Parchure@mazars.in::67204e87-1c52-4f6f-973f-6f735637f036" providerId="AD"/>
  <p188:author id="{2D462105-FB4B-A636-3A24-4A47852F7D57}" name="Jyoti Tiwari" initials="JT" userId="S::Jyoti.Tiwari@mazars.in::35940d0f-63a0-41b0-a220-6d0bbaab92d5" providerId="AD"/>
  <p188:author id="{F7321416-A148-E88F-89FE-970058B2811D}" name="Mandar Deshpande" initials="MD" userId="S::Mandar.Deshpande@mazars.in::98637d24-7a5c-4700-8b5d-4ca370707ce7" providerId="AD"/>
  <p188:author id="{798B4D17-1B17-0D5C-83F7-C1EEB5002CD7}" name="Dharmesh Parekh" initials="DP" userId="S::Dharmesh.Parekh@mazars.in::59093e79-0183-4800-9b05-df2a24b48b54" providerId="AD"/>
  <p188:author id="{59967536-AB55-5060-657C-83C631A3A0B8}" name="Ravindra Rao" initials="RR" userId="S::Ravindra.Rao@mazars.in::a2a1dabb-881a-4fec-88aa-81a699c5dc04" providerId="AD"/>
  <p188:author id="{0DA2DB67-709A-D888-7352-BD4E5062C596}" name="Altaf Gohil" initials="AG" userId="S::Altaf.Gohil@mazars.in::2b56ec24-52ea-430a-96ca-517193099de6" providerId="AD"/>
  <p188:author id="{F819A18A-7CC6-D521-C359-E91468931810}" name="Naim Saifullah" initials="NS" userId="Naim Saifullah" providerId="None"/>
  <p188:author id="{34B233AA-7A4D-55FE-BA4E-0AFE740AD9EF}" name="Rachana Daftary" initials="RD" userId="S::rachana.daftary@mazars.in::953e0dbb-659b-48b7-b0c7-3b58dabc940a" providerId="AD"/>
  <p188:author id="{991A19B2-D1D7-3A62-EAA7-D50DD9D916EF}" name="Ravindra Rao" initials="RR" userId="Ravindra Rao" providerId="None"/>
  <p188:author id="{08548DB6-5F52-3CDB-2305-EC803C219C58}" name="Karan Menon" initials="KM" userId="S::Karan.Menon@mazars.in::f74e1d4b-55ed-40c6-9646-f8d1c0055663" providerId="AD"/>
  <p188:author id="{95B2CADB-F7A5-6B40-10ED-FF9B0FFD2929}" name="dipti pradhan" initials="dp" userId="ef8167d79b4acbac" providerId="Windows Live"/>
  <p188:author id="{46891DE7-CAD6-8244-C657-9D71C7482612}" name="Urvashi Bhaliya" initials="UB" userId="S::Urvashi.Bhaliya@mazars.in::16846f15-693c-405a-bef9-4bce94ed1f7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orraine Hackett" initials="LH" lastIdx="7" clrIdx="0">
    <p:extLst>
      <p:ext uri="{19B8F6BF-5375-455C-9EA6-DF929625EA0E}">
        <p15:presenceInfo xmlns:p15="http://schemas.microsoft.com/office/powerpoint/2012/main" userId="S::Lorraine.Hackett@mazars.co.uk::8f887e52-e25d-47ae-995a-f8080a42c372" providerId="AD"/>
      </p:ext>
    </p:extLst>
  </p:cmAuthor>
  <p:cmAuthor id="2" name="Ravindra Rao" initials="RR" lastIdx="3" clrIdx="1">
    <p:extLst>
      <p:ext uri="{19B8F6BF-5375-455C-9EA6-DF929625EA0E}">
        <p15:presenceInfo xmlns:p15="http://schemas.microsoft.com/office/powerpoint/2012/main" userId="S::ravindra.rao@kmllp.in::ab76187f-bec9-422e-aca2-03839cf21a5d" providerId="AD"/>
      </p:ext>
    </p:extLst>
  </p:cmAuthor>
  <p:cmAuthor id="3" name="Preston Gonsalves" initials="PG" lastIdx="60" clrIdx="2">
    <p:extLst>
      <p:ext uri="{19B8F6BF-5375-455C-9EA6-DF929625EA0E}">
        <p15:presenceInfo xmlns:p15="http://schemas.microsoft.com/office/powerpoint/2012/main" userId="S::preston.gonsalves@mazars.in::5da7c9e9-2e0e-4223-8e3f-1cd2ea468ca6" providerId="AD"/>
      </p:ext>
    </p:extLst>
  </p:cmAuthor>
  <p:cmAuthor id="4" name="Rachana Daftary" initials="RD" lastIdx="61" clrIdx="3">
    <p:extLst>
      <p:ext uri="{19B8F6BF-5375-455C-9EA6-DF929625EA0E}">
        <p15:presenceInfo xmlns:p15="http://schemas.microsoft.com/office/powerpoint/2012/main" userId="33037deb3cf478a8" providerId="Windows Live"/>
      </p:ext>
    </p:extLst>
  </p:cmAuthor>
  <p:cmAuthor id="5" name="Dipti Pradhan" initials="DP" lastIdx="25" clrIdx="4">
    <p:extLst>
      <p:ext uri="{19B8F6BF-5375-455C-9EA6-DF929625EA0E}">
        <p15:presenceInfo xmlns:p15="http://schemas.microsoft.com/office/powerpoint/2012/main" userId="S::Dipti.Pradhan@mazars.in::de3de9ce-93c1-4a6e-bab4-d90e05bc9729" providerId="AD"/>
      </p:ext>
    </p:extLst>
  </p:cmAuthor>
  <p:cmAuthor id="6" name="Suvam Sikchi" initials="SS" lastIdx="7" clrIdx="5">
    <p:extLst>
      <p:ext uri="{19B8F6BF-5375-455C-9EA6-DF929625EA0E}">
        <p15:presenceInfo xmlns:p15="http://schemas.microsoft.com/office/powerpoint/2012/main" userId="S::Suvam.Sikchi@mazars.in::b3f08527-9d3d-4060-8792-358787e013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ADA2"/>
    <a:srgbClr val="000000"/>
    <a:srgbClr val="362731"/>
    <a:srgbClr val="040404"/>
    <a:srgbClr val="0C0C0C"/>
    <a:srgbClr val="020202"/>
    <a:srgbClr val="0F0F0F"/>
    <a:srgbClr val="0D0D0D"/>
    <a:srgbClr val="080808"/>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96" y="78"/>
      </p:cViewPr>
      <p:guideLst>
        <p:guide orient="horz" pos="2136"/>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i Tiwari" userId="35940d0f-63a0-41b0-a220-6d0bbaab92d5" providerId="ADAL" clId="{CCE84036-7BE1-49A1-9A19-654612B753C8}"/>
    <pc:docChg chg="custSel modSld">
      <pc:chgData name="Jyoti Tiwari" userId="35940d0f-63a0-41b0-a220-6d0bbaab92d5" providerId="ADAL" clId="{CCE84036-7BE1-49A1-9A19-654612B753C8}" dt="2024-04-02T07:39:30.162" v="79" actId="20577"/>
      <pc:docMkLst>
        <pc:docMk/>
      </pc:docMkLst>
      <pc:sldChg chg="modSp mod">
        <pc:chgData name="Jyoti Tiwari" userId="35940d0f-63a0-41b0-a220-6d0bbaab92d5" providerId="ADAL" clId="{CCE84036-7BE1-49A1-9A19-654612B753C8}" dt="2024-04-02T07:39:30.162" v="79" actId="20577"/>
        <pc:sldMkLst>
          <pc:docMk/>
          <pc:sldMk cId="0" sldId="290"/>
        </pc:sldMkLst>
        <pc:spChg chg="mod">
          <ac:chgData name="Jyoti Tiwari" userId="35940d0f-63a0-41b0-a220-6d0bbaab92d5" providerId="ADAL" clId="{CCE84036-7BE1-49A1-9A19-654612B753C8}" dt="2024-04-02T07:39:30.162" v="79" actId="20577"/>
          <ac:spMkLst>
            <pc:docMk/>
            <pc:sldMk cId="0" sldId="290"/>
            <ac:spMk id="3" creationId="{00000000-0000-0000-0000-000000000000}"/>
          </ac:spMkLst>
        </pc:spChg>
      </pc:sldChg>
      <pc:sldChg chg="modSp mod">
        <pc:chgData name="Jyoti Tiwari" userId="35940d0f-63a0-41b0-a220-6d0bbaab92d5" providerId="ADAL" clId="{CCE84036-7BE1-49A1-9A19-654612B753C8}" dt="2024-04-02T07:38:11.500" v="0" actId="113"/>
        <pc:sldMkLst>
          <pc:docMk/>
          <pc:sldMk cId="1758135159" sldId="1242"/>
        </pc:sldMkLst>
        <pc:spChg chg="mod">
          <ac:chgData name="Jyoti Tiwari" userId="35940d0f-63a0-41b0-a220-6d0bbaab92d5" providerId="ADAL" clId="{CCE84036-7BE1-49A1-9A19-654612B753C8}" dt="2024-04-02T07:38:11.500" v="0" actId="113"/>
          <ac:spMkLst>
            <pc:docMk/>
            <pc:sldMk cId="1758135159" sldId="1242"/>
            <ac:spMk id="20" creationId="{3DACBA66-C84B-661B-4F49-DA36C941BDD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0A08F-3135-4482-AEDD-7031D1A8D694}"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90C015A2-3E97-47DD-BA8E-0468E0894461}">
      <dgm:prSet phldrT="[Text]" custT="1"/>
      <dgm:spPr>
        <a:xfrm>
          <a:off x="4527"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b="0">
              <a:solidFill>
                <a:srgbClr val="000000">
                  <a:hueOff val="0"/>
                  <a:satOff val="0"/>
                  <a:lumOff val="0"/>
                  <a:alphaOff val="0"/>
                </a:srgbClr>
              </a:solidFill>
              <a:latin typeface="Arial"/>
              <a:ea typeface="+mn-ea"/>
              <a:cs typeface="+mn-cs"/>
            </a:rPr>
            <a:t>The respective FBO fills in the order form to purchase the intended products</a:t>
          </a:r>
          <a:endParaRPr lang="en-US" sz="1300" b="0">
            <a:solidFill>
              <a:srgbClr val="000000">
                <a:hueOff val="0"/>
                <a:satOff val="0"/>
                <a:lumOff val="0"/>
                <a:alphaOff val="0"/>
              </a:srgbClr>
            </a:solidFill>
            <a:latin typeface="Arial"/>
            <a:ea typeface="+mn-ea"/>
            <a:cs typeface="+mn-cs"/>
          </a:endParaRPr>
        </a:p>
      </dgm:t>
    </dgm:pt>
    <dgm:pt modelId="{D43C2329-DF47-4BEA-8AD2-B3A769E56E5B}" type="sibTrans" cxnId="{E3AF7D23-8025-4FAE-803C-07B81B17E02D}">
      <dgm:prSet/>
      <dgm:spPr>
        <a:xfrm>
          <a:off x="2158388"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7699EB6B-3BBC-4690-AE24-7EF501C2E708}" type="parTrans" cxnId="{E3AF7D23-8025-4FAE-803C-07B81B17E02D}">
      <dgm:prSet/>
      <dgm:spPr/>
      <dgm:t>
        <a:bodyPr/>
        <a:lstStyle/>
        <a:p>
          <a:endParaRPr lang="en-US"/>
        </a:p>
      </dgm:t>
    </dgm:pt>
    <dgm:pt modelId="{2FEA46AA-26CF-42C3-B112-9A1BA628A8A3}">
      <dgm:prSet phldrT="[Text]" custT="1"/>
      <dgm:spPr>
        <a:xfrm>
          <a:off x="2776039"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b="0">
              <a:solidFill>
                <a:srgbClr val="000000">
                  <a:hueOff val="0"/>
                  <a:satOff val="0"/>
                  <a:lumOff val="0"/>
                  <a:alphaOff val="0"/>
                </a:srgbClr>
              </a:solidFill>
              <a:latin typeface="Arial"/>
              <a:ea typeface="+mn-ea"/>
              <a:cs typeface="+mn-cs"/>
            </a:rPr>
            <a:t>The completed order form is submitted and verified by the cashier at the RDO </a:t>
          </a:r>
          <a:endParaRPr lang="en-US" sz="1300" b="0">
            <a:solidFill>
              <a:srgbClr val="000000">
                <a:hueOff val="0"/>
                <a:satOff val="0"/>
                <a:lumOff val="0"/>
                <a:alphaOff val="0"/>
              </a:srgbClr>
            </a:solidFill>
            <a:latin typeface="Arial"/>
            <a:ea typeface="+mn-ea"/>
            <a:cs typeface="+mn-cs"/>
          </a:endParaRPr>
        </a:p>
      </dgm:t>
    </dgm:pt>
    <dgm:pt modelId="{9B84EF87-1DC0-4D17-BA4D-F510F175FFE9}" type="parTrans" cxnId="{4C2B20C9-3F40-4D56-A105-D57DBAB6A479}">
      <dgm:prSet/>
      <dgm:spPr/>
      <dgm:t>
        <a:bodyPr/>
        <a:lstStyle/>
        <a:p>
          <a:endParaRPr lang="en-US"/>
        </a:p>
      </dgm:t>
    </dgm:pt>
    <dgm:pt modelId="{7B9B3C43-DE42-4AC1-AA07-D5F072C58752}" type="sibTrans" cxnId="{4C2B20C9-3F40-4D56-A105-D57DBAB6A479}">
      <dgm:prSet/>
      <dgm:spPr>
        <a:xfrm>
          <a:off x="4929899"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40EF6F88-3706-4F33-97C7-1BAF3DB4545B}">
      <dgm:prSet phldrT="[Text]" custT="1"/>
      <dgm:spPr>
        <a:xfrm>
          <a:off x="5547550"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The cashier fills in the FBO ID details, mode of delivery, product details and payment details in the POS system </a:t>
          </a:r>
          <a:endParaRPr lang="en-US" sz="1300">
            <a:solidFill>
              <a:srgbClr val="000000"/>
            </a:solidFill>
            <a:latin typeface="Arial"/>
            <a:ea typeface="+mn-ea"/>
            <a:cs typeface="+mn-cs"/>
          </a:endParaRPr>
        </a:p>
      </dgm:t>
    </dgm:pt>
    <dgm:pt modelId="{F3C44CFC-30AB-46BB-821E-A7D52E0F3216}" type="parTrans" cxnId="{144400CC-34CD-48AD-9570-D211A0D6ACC3}">
      <dgm:prSet/>
      <dgm:spPr/>
      <dgm:t>
        <a:bodyPr/>
        <a:lstStyle/>
        <a:p>
          <a:endParaRPr lang="en-US"/>
        </a:p>
      </dgm:t>
    </dgm:pt>
    <dgm:pt modelId="{FDD8AF9E-FCC6-4BF1-9FD8-BA3E2D8DC21E}" type="sibTrans" cxnId="{144400CC-34CD-48AD-9570-D211A0D6ACC3}">
      <dgm:prSet/>
      <dgm:spPr>
        <a:xfrm>
          <a:off x="7701411"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57CF6633-84B8-4CAB-B62B-21FE3F04DF8F}">
      <dgm:prSet phldrT="[Text]" custT="1"/>
      <dgm:spPr>
        <a:xfrm>
          <a:off x="8319062"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The Company provides counter and non-counter delivery facility to its FBOs </a:t>
          </a:r>
          <a:endParaRPr lang="en-US" sz="1300">
            <a:solidFill>
              <a:srgbClr val="000000"/>
            </a:solidFill>
            <a:latin typeface="Arial"/>
            <a:ea typeface="+mn-ea"/>
            <a:cs typeface="+mn-cs"/>
          </a:endParaRPr>
        </a:p>
      </dgm:t>
    </dgm:pt>
    <dgm:pt modelId="{20C7222D-3A19-42D7-AE6D-CF0ECEE3BACF}" type="parTrans" cxnId="{6F9FC013-7EED-49C6-B4D5-61BDA36D2C69}">
      <dgm:prSet/>
      <dgm:spPr/>
      <dgm:t>
        <a:bodyPr/>
        <a:lstStyle/>
        <a:p>
          <a:endParaRPr lang="en-US"/>
        </a:p>
      </dgm:t>
    </dgm:pt>
    <dgm:pt modelId="{91686DD7-1BF1-4259-939C-1F0AE36E8BF8}" type="sibTrans" cxnId="{6F9FC013-7EED-49C6-B4D5-61BDA36D2C69}">
      <dgm:prSet/>
      <dgm:spPr>
        <a:xfrm rot="5400000">
          <a:off x="9099044" y="1749073"/>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0318BF22-AD82-4EFB-9693-192CA2834B56}">
      <dgm:prSet phldrT="[Text]" custT="1"/>
      <dgm:spPr>
        <a:xfrm>
          <a:off x="8319062"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spcAft>
              <a:spcPts val="0"/>
            </a:spcAft>
            <a:buNone/>
          </a:pPr>
          <a:r>
            <a:rPr lang="en-GB" sz="1300">
              <a:solidFill>
                <a:srgbClr val="000000"/>
              </a:solidFill>
              <a:latin typeface="Arial"/>
              <a:ea typeface="+mn-ea"/>
              <a:cs typeface="+mn-cs"/>
            </a:rPr>
            <a:t>The following mode of payments facilities are given to the FBO:</a:t>
          </a:r>
        </a:p>
        <a:p>
          <a:pPr>
            <a:spcAft>
              <a:spcPts val="0"/>
            </a:spcAft>
            <a:buNone/>
          </a:pPr>
          <a:r>
            <a:rPr lang="en-GB" sz="1300">
              <a:solidFill>
                <a:srgbClr val="000000"/>
              </a:solidFill>
              <a:latin typeface="Arial"/>
              <a:ea typeface="+mn-ea"/>
              <a:cs typeface="+mn-cs"/>
            </a:rPr>
            <a:t>-Cash, </a:t>
          </a:r>
        </a:p>
        <a:p>
          <a:pPr>
            <a:spcAft>
              <a:spcPts val="0"/>
            </a:spcAft>
            <a:buNone/>
          </a:pPr>
          <a:r>
            <a:rPr lang="en-GB" sz="1300">
              <a:solidFill>
                <a:srgbClr val="000000"/>
              </a:solidFill>
              <a:latin typeface="Arial"/>
              <a:ea typeface="+mn-ea"/>
              <a:cs typeface="+mn-cs"/>
            </a:rPr>
            <a:t>Credit/ Debit Card;</a:t>
          </a:r>
        </a:p>
        <a:p>
          <a:pPr>
            <a:spcAft>
              <a:spcPts val="0"/>
            </a:spcAft>
            <a:buNone/>
          </a:pPr>
          <a:r>
            <a:rPr lang="en-GB" sz="1300">
              <a:solidFill>
                <a:srgbClr val="000000"/>
              </a:solidFill>
              <a:latin typeface="Arial"/>
              <a:ea typeface="+mn-ea"/>
              <a:cs typeface="+mn-cs"/>
            </a:rPr>
            <a:t>-UPI and </a:t>
          </a:r>
        </a:p>
        <a:p>
          <a:pPr>
            <a:spcAft>
              <a:spcPts val="0"/>
            </a:spcAft>
            <a:buNone/>
          </a:pPr>
          <a:r>
            <a:rPr lang="en-GB" sz="1300">
              <a:solidFill>
                <a:srgbClr val="000000"/>
              </a:solidFill>
              <a:latin typeface="Arial"/>
              <a:ea typeface="+mn-ea"/>
              <a:cs typeface="+mn-cs"/>
            </a:rPr>
            <a:t>-Direct Deposit</a:t>
          </a:r>
          <a:endParaRPr lang="en-US" sz="1300">
            <a:solidFill>
              <a:srgbClr val="000000"/>
            </a:solidFill>
            <a:latin typeface="Arial"/>
            <a:ea typeface="+mn-ea"/>
            <a:cs typeface="+mn-cs"/>
          </a:endParaRPr>
        </a:p>
      </dgm:t>
    </dgm:pt>
    <dgm:pt modelId="{94F198D3-D68B-4EEC-8E60-B283E93A6CCD}" type="parTrans" cxnId="{FB0B7AC1-3532-4B7B-A0A7-1AA4E9D0D117}">
      <dgm:prSet/>
      <dgm:spPr/>
      <dgm:t>
        <a:bodyPr/>
        <a:lstStyle/>
        <a:p>
          <a:endParaRPr lang="en-US"/>
        </a:p>
      </dgm:t>
    </dgm:pt>
    <dgm:pt modelId="{4E47415B-87AB-43BD-8036-670DB1065E18}" type="sibTrans" cxnId="{FB0B7AC1-3532-4B7B-A0A7-1AA4E9D0D117}">
      <dgm:prSet/>
      <dgm:spPr>
        <a:xfrm rot="10800000">
          <a:off x="7725166"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7454BB46-C721-4746-A56F-01B1490244C9}">
      <dgm:prSet phldrT="[Text]" custT="1"/>
      <dgm:spPr>
        <a:xfrm>
          <a:off x="5547550"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After the receipt of payment from the FBO, the sales invoice is generated and the “Payment Received” stamp is affixed by the cashier</a:t>
          </a:r>
          <a:endParaRPr lang="en-US" sz="1300">
            <a:solidFill>
              <a:srgbClr val="000000"/>
            </a:solidFill>
            <a:latin typeface="Arial"/>
            <a:ea typeface="+mn-ea"/>
            <a:cs typeface="+mn-cs"/>
          </a:endParaRPr>
        </a:p>
      </dgm:t>
    </dgm:pt>
    <dgm:pt modelId="{5405483F-28FB-428F-80D2-20C7136967B7}" type="parTrans" cxnId="{BB928222-D874-4881-B20E-7FDDC81158A6}">
      <dgm:prSet/>
      <dgm:spPr/>
      <dgm:t>
        <a:bodyPr/>
        <a:lstStyle/>
        <a:p>
          <a:endParaRPr lang="en-US"/>
        </a:p>
      </dgm:t>
    </dgm:pt>
    <dgm:pt modelId="{E2BFC059-1D06-4B3D-ABA0-554BBAA618C3}" type="sibTrans" cxnId="{BB928222-D874-4881-B20E-7FDDC81158A6}">
      <dgm:prSet/>
      <dgm:spPr>
        <a:xfrm rot="10800000">
          <a:off x="4953655"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9C21DFAA-094F-4075-9F06-5A757FF265A1}">
      <dgm:prSet phldrT="[Text]" custT="1"/>
      <dgm:spPr>
        <a:xfrm>
          <a:off x="2776039"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In case of counter delivery, the respective FBO proceeds to the delivery counter to collect the invoiced products</a:t>
          </a:r>
          <a:endParaRPr lang="en-US" sz="1300">
            <a:solidFill>
              <a:srgbClr val="000000"/>
            </a:solidFill>
            <a:latin typeface="Arial"/>
            <a:ea typeface="+mn-ea"/>
            <a:cs typeface="+mn-cs"/>
          </a:endParaRPr>
        </a:p>
      </dgm:t>
    </dgm:pt>
    <dgm:pt modelId="{4F883109-9B2E-47A8-89A2-50916A2C8710}" type="parTrans" cxnId="{7801CDCE-A599-46AA-8A76-6D56242F718B}">
      <dgm:prSet/>
      <dgm:spPr/>
      <dgm:t>
        <a:bodyPr/>
        <a:lstStyle/>
        <a:p>
          <a:endParaRPr lang="en-US"/>
        </a:p>
      </dgm:t>
    </dgm:pt>
    <dgm:pt modelId="{48B0C823-5CC5-4C18-B667-2D069451A22E}" type="sibTrans" cxnId="{7801CDCE-A599-46AA-8A76-6D56242F718B}">
      <dgm:prSet/>
      <dgm:spPr>
        <a:xfrm rot="10800000">
          <a:off x="2182143"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A15A90D1-2166-4AE3-AF92-8BD74E0D7504}">
      <dgm:prSet phldrT="[Text]" custT="1"/>
      <dgm:spPr>
        <a:xfrm>
          <a:off x="4527"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In case of non-counter delivery, the sales invoice as generated is given to the stores executive for the dispatch of goods through courier</a:t>
          </a:r>
          <a:endParaRPr lang="en-US" sz="1300">
            <a:solidFill>
              <a:srgbClr val="000000"/>
            </a:solidFill>
            <a:latin typeface="Arial"/>
            <a:ea typeface="+mn-ea"/>
            <a:cs typeface="+mn-cs"/>
          </a:endParaRPr>
        </a:p>
      </dgm:t>
    </dgm:pt>
    <dgm:pt modelId="{E3D81DD7-6AE4-4527-817F-BCF107F86361}" type="parTrans" cxnId="{94FBD5A8-65FE-4195-A0B8-C7588A083909}">
      <dgm:prSet/>
      <dgm:spPr/>
      <dgm:t>
        <a:bodyPr/>
        <a:lstStyle/>
        <a:p>
          <a:endParaRPr lang="en-US"/>
        </a:p>
      </dgm:t>
    </dgm:pt>
    <dgm:pt modelId="{E4DFB483-0940-4ED5-B3A3-92DA2D41E0D5}" type="sibTrans" cxnId="{94FBD5A8-65FE-4195-A0B8-C7588A083909}">
      <dgm:prSet/>
      <dgm:spPr>
        <a:xfrm rot="5400000">
          <a:off x="784510" y="3728724"/>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47430180-2A5C-4B53-87CC-61AEF8306231}">
      <dgm:prSet phldrT="[Text]" custT="1"/>
      <dgm:spPr>
        <a:xfrm>
          <a:off x="4527"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On receipt of sales invoice, the store executive delivers the products and updates the details in the system through bar code scanning</a:t>
          </a:r>
          <a:endParaRPr lang="en-US" sz="1300">
            <a:solidFill>
              <a:srgbClr val="000000"/>
            </a:solidFill>
            <a:latin typeface="Arial"/>
            <a:ea typeface="+mn-ea"/>
            <a:cs typeface="+mn-cs"/>
          </a:endParaRPr>
        </a:p>
      </dgm:t>
    </dgm:pt>
    <dgm:pt modelId="{4106613D-C478-48AB-A0F3-DFB3CE47AE85}" type="parTrans" cxnId="{00D6C314-08B1-45E5-AE99-D6081AB682B7}">
      <dgm:prSet/>
      <dgm:spPr/>
      <dgm:t>
        <a:bodyPr/>
        <a:lstStyle/>
        <a:p>
          <a:endParaRPr lang="en-US"/>
        </a:p>
      </dgm:t>
    </dgm:pt>
    <dgm:pt modelId="{C2164155-44A5-4D29-B9B1-EA9A4805DFED}" type="sibTrans" cxnId="{00D6C314-08B1-45E5-AE99-D6081AB682B7}">
      <dgm:prSet/>
      <dgm:spPr>
        <a:xfrm>
          <a:off x="2158388"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BF0FB7E9-C23C-450F-8EA4-181EE2515210}">
      <dgm:prSet phldrT="[Text]" custT="1"/>
      <dgm:spPr>
        <a:xfrm>
          <a:off x="2776039"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The store executive affixes “Delivered” stamp after all the products are issued to the respective party</a:t>
          </a:r>
          <a:endParaRPr lang="en-US" sz="1300">
            <a:solidFill>
              <a:srgbClr val="000000"/>
            </a:solidFill>
            <a:latin typeface="Arial"/>
            <a:ea typeface="+mn-ea"/>
            <a:cs typeface="+mn-cs"/>
          </a:endParaRPr>
        </a:p>
      </dgm:t>
    </dgm:pt>
    <dgm:pt modelId="{80E5FD1E-892B-4165-924B-EF294DC086AD}" type="parTrans" cxnId="{25875A34-03C0-4FF5-8E80-C80E047FA140}">
      <dgm:prSet/>
      <dgm:spPr/>
      <dgm:t>
        <a:bodyPr/>
        <a:lstStyle/>
        <a:p>
          <a:endParaRPr lang="en-US"/>
        </a:p>
      </dgm:t>
    </dgm:pt>
    <dgm:pt modelId="{CA483420-F86B-4963-B336-442D2AF163B8}" type="sibTrans" cxnId="{25875A34-03C0-4FF5-8E80-C80E047FA140}">
      <dgm:prSet/>
      <dgm:spPr>
        <a:xfrm>
          <a:off x="4929899"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D0D3F123-C630-42AD-B24B-5F40E5F38AD7}">
      <dgm:prSet phldrT="[Text]" custT="1"/>
      <dgm:spPr>
        <a:xfrm>
          <a:off x="5547550"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The store executive updates the courier tracking delivery details in the system for future reference tracking</a:t>
          </a:r>
          <a:endParaRPr lang="en-US" sz="1300">
            <a:solidFill>
              <a:srgbClr val="000000"/>
            </a:solidFill>
            <a:latin typeface="Arial"/>
            <a:ea typeface="+mn-ea"/>
            <a:cs typeface="+mn-cs"/>
          </a:endParaRPr>
        </a:p>
      </dgm:t>
    </dgm:pt>
    <dgm:pt modelId="{92A0EECF-D39A-425E-8D5D-735ADF678A81}" type="parTrans" cxnId="{4E19DC55-73DE-443B-935F-5A82E9AB7459}">
      <dgm:prSet/>
      <dgm:spPr/>
      <dgm:t>
        <a:bodyPr/>
        <a:lstStyle/>
        <a:p>
          <a:endParaRPr lang="en-US"/>
        </a:p>
      </dgm:t>
    </dgm:pt>
    <dgm:pt modelId="{9668842A-380B-4AA1-98C9-8AA266813AB3}" type="sibTrans" cxnId="{4E19DC55-73DE-443B-935F-5A82E9AB7459}">
      <dgm:prSet/>
      <dgm:spPr>
        <a:xfrm>
          <a:off x="7701411"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gm:spPr>
      <dgm:t>
        <a:bodyPr/>
        <a:lstStyle/>
        <a:p>
          <a:pPr>
            <a:buNone/>
          </a:pPr>
          <a:endParaRPr lang="en-US">
            <a:solidFill>
              <a:srgbClr val="000000">
                <a:hueOff val="0"/>
                <a:satOff val="0"/>
                <a:lumOff val="0"/>
                <a:alphaOff val="0"/>
              </a:srgbClr>
            </a:solidFill>
            <a:latin typeface="Arial"/>
            <a:ea typeface="+mn-ea"/>
            <a:cs typeface="+mn-cs"/>
          </a:endParaRPr>
        </a:p>
      </dgm:t>
    </dgm:pt>
    <dgm:pt modelId="{7CA321FE-7892-48D0-97A7-D4481218593D}">
      <dgm:prSet phldrT="[Text]" custT="1"/>
      <dgm:spPr>
        <a:xfrm>
          <a:off x="8319062"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gm:spPr>
      <dgm:t>
        <a:bodyPr/>
        <a:lstStyle/>
        <a:p>
          <a:pPr>
            <a:buNone/>
          </a:pPr>
          <a:r>
            <a:rPr lang="en-GB" sz="1300">
              <a:solidFill>
                <a:srgbClr val="000000"/>
              </a:solidFill>
              <a:latin typeface="Arial"/>
              <a:ea typeface="+mn-ea"/>
              <a:cs typeface="+mn-cs"/>
            </a:rPr>
            <a:t>The cashier/ RDO head extracts and reconciles the summarized  sales invoice and collection reports from the system</a:t>
          </a:r>
          <a:endParaRPr lang="en-US" sz="1300">
            <a:solidFill>
              <a:srgbClr val="000000"/>
            </a:solidFill>
            <a:latin typeface="Arial"/>
            <a:ea typeface="+mn-ea"/>
            <a:cs typeface="+mn-cs"/>
          </a:endParaRPr>
        </a:p>
      </dgm:t>
    </dgm:pt>
    <dgm:pt modelId="{E7FA1E24-9672-49E3-85AB-95C030191B45}" type="parTrans" cxnId="{F998E474-2756-4969-B634-74EDF76F95D9}">
      <dgm:prSet/>
      <dgm:spPr/>
      <dgm:t>
        <a:bodyPr/>
        <a:lstStyle/>
        <a:p>
          <a:endParaRPr lang="en-US"/>
        </a:p>
      </dgm:t>
    </dgm:pt>
    <dgm:pt modelId="{9FB94C73-B93F-498D-BAB7-C6056D486FC2}" type="sibTrans" cxnId="{F998E474-2756-4969-B634-74EDF76F95D9}">
      <dgm:prSet/>
      <dgm:spPr/>
      <dgm:t>
        <a:bodyPr/>
        <a:lstStyle/>
        <a:p>
          <a:endParaRPr lang="en-US"/>
        </a:p>
      </dgm:t>
    </dgm:pt>
    <dgm:pt modelId="{C574674C-81F1-45FE-B72C-C1A70DCE6774}" type="pres">
      <dgm:prSet presAssocID="{05F0A08F-3135-4482-AEDD-7031D1A8D694}" presName="diagram" presStyleCnt="0">
        <dgm:presLayoutVars>
          <dgm:dir/>
          <dgm:resizeHandles val="exact"/>
        </dgm:presLayoutVars>
      </dgm:prSet>
      <dgm:spPr/>
    </dgm:pt>
    <dgm:pt modelId="{D2876FF2-2D98-4A14-B04B-9FE4F9887ADF}" type="pres">
      <dgm:prSet presAssocID="{90C015A2-3E97-47DD-BA8E-0468E0894461}" presName="node" presStyleLbl="node1" presStyleIdx="0" presStyleCnt="12">
        <dgm:presLayoutVars>
          <dgm:bulletEnabled val="1"/>
        </dgm:presLayoutVars>
      </dgm:prSet>
      <dgm:spPr/>
    </dgm:pt>
    <dgm:pt modelId="{A50CBC4B-93A6-4408-884A-4DCFB930EDB1}" type="pres">
      <dgm:prSet presAssocID="{D43C2329-DF47-4BEA-8AD2-B3A769E56E5B}" presName="sibTrans" presStyleLbl="sibTrans2D1" presStyleIdx="0" presStyleCnt="11"/>
      <dgm:spPr/>
    </dgm:pt>
    <dgm:pt modelId="{1D782F06-5741-403B-9B13-FDEB8B2A30C7}" type="pres">
      <dgm:prSet presAssocID="{D43C2329-DF47-4BEA-8AD2-B3A769E56E5B}" presName="connectorText" presStyleLbl="sibTrans2D1" presStyleIdx="0" presStyleCnt="11"/>
      <dgm:spPr/>
    </dgm:pt>
    <dgm:pt modelId="{F6455EF3-C8BE-4D23-8137-EE06EAD4E925}" type="pres">
      <dgm:prSet presAssocID="{2FEA46AA-26CF-42C3-B112-9A1BA628A8A3}" presName="node" presStyleLbl="node1" presStyleIdx="1" presStyleCnt="12">
        <dgm:presLayoutVars>
          <dgm:bulletEnabled val="1"/>
        </dgm:presLayoutVars>
      </dgm:prSet>
      <dgm:spPr/>
    </dgm:pt>
    <dgm:pt modelId="{5B31F62A-3823-4ADD-9DAF-B74FA0047A84}" type="pres">
      <dgm:prSet presAssocID="{7B9B3C43-DE42-4AC1-AA07-D5F072C58752}" presName="sibTrans" presStyleLbl="sibTrans2D1" presStyleIdx="1" presStyleCnt="11"/>
      <dgm:spPr/>
    </dgm:pt>
    <dgm:pt modelId="{135A2EE5-F0F7-4ABF-965B-08728EDA8E2F}" type="pres">
      <dgm:prSet presAssocID="{7B9B3C43-DE42-4AC1-AA07-D5F072C58752}" presName="connectorText" presStyleLbl="sibTrans2D1" presStyleIdx="1" presStyleCnt="11"/>
      <dgm:spPr/>
    </dgm:pt>
    <dgm:pt modelId="{A23FE850-C8B1-472C-83AA-351C1761850D}" type="pres">
      <dgm:prSet presAssocID="{40EF6F88-3706-4F33-97C7-1BAF3DB4545B}" presName="node" presStyleLbl="node1" presStyleIdx="2" presStyleCnt="12">
        <dgm:presLayoutVars>
          <dgm:bulletEnabled val="1"/>
        </dgm:presLayoutVars>
      </dgm:prSet>
      <dgm:spPr/>
    </dgm:pt>
    <dgm:pt modelId="{EA2FB0A5-82C1-4B6F-B5CE-1B5326AB6569}" type="pres">
      <dgm:prSet presAssocID="{FDD8AF9E-FCC6-4BF1-9FD8-BA3E2D8DC21E}" presName="sibTrans" presStyleLbl="sibTrans2D1" presStyleIdx="2" presStyleCnt="11"/>
      <dgm:spPr/>
    </dgm:pt>
    <dgm:pt modelId="{E64E4373-B18F-409D-ADFA-01979511D084}" type="pres">
      <dgm:prSet presAssocID="{FDD8AF9E-FCC6-4BF1-9FD8-BA3E2D8DC21E}" presName="connectorText" presStyleLbl="sibTrans2D1" presStyleIdx="2" presStyleCnt="11"/>
      <dgm:spPr/>
    </dgm:pt>
    <dgm:pt modelId="{F2ACC53B-1A90-4766-A443-8C73CE7EFFA3}" type="pres">
      <dgm:prSet presAssocID="{57CF6633-84B8-4CAB-B62B-21FE3F04DF8F}" presName="node" presStyleLbl="node1" presStyleIdx="3" presStyleCnt="12">
        <dgm:presLayoutVars>
          <dgm:bulletEnabled val="1"/>
        </dgm:presLayoutVars>
      </dgm:prSet>
      <dgm:spPr/>
    </dgm:pt>
    <dgm:pt modelId="{C4AB21AD-5F2A-4F26-B7D6-277B737C50A9}" type="pres">
      <dgm:prSet presAssocID="{91686DD7-1BF1-4259-939C-1F0AE36E8BF8}" presName="sibTrans" presStyleLbl="sibTrans2D1" presStyleIdx="3" presStyleCnt="11"/>
      <dgm:spPr/>
    </dgm:pt>
    <dgm:pt modelId="{DDC68411-BCCD-4DB4-A440-10808FC3E269}" type="pres">
      <dgm:prSet presAssocID="{91686DD7-1BF1-4259-939C-1F0AE36E8BF8}" presName="connectorText" presStyleLbl="sibTrans2D1" presStyleIdx="3" presStyleCnt="11"/>
      <dgm:spPr/>
    </dgm:pt>
    <dgm:pt modelId="{FF1709AC-140F-4BD0-9FD4-F81625B07B1E}" type="pres">
      <dgm:prSet presAssocID="{0318BF22-AD82-4EFB-9693-192CA2834B56}" presName="node" presStyleLbl="node1" presStyleIdx="4" presStyleCnt="12">
        <dgm:presLayoutVars>
          <dgm:bulletEnabled val="1"/>
        </dgm:presLayoutVars>
      </dgm:prSet>
      <dgm:spPr/>
    </dgm:pt>
    <dgm:pt modelId="{74C469BB-D56B-40CD-B3CA-062E38A0F3D0}" type="pres">
      <dgm:prSet presAssocID="{4E47415B-87AB-43BD-8036-670DB1065E18}" presName="sibTrans" presStyleLbl="sibTrans2D1" presStyleIdx="4" presStyleCnt="11"/>
      <dgm:spPr/>
    </dgm:pt>
    <dgm:pt modelId="{892FA9B6-6B70-4F16-ABBB-4AF16959B05E}" type="pres">
      <dgm:prSet presAssocID="{4E47415B-87AB-43BD-8036-670DB1065E18}" presName="connectorText" presStyleLbl="sibTrans2D1" presStyleIdx="4" presStyleCnt="11"/>
      <dgm:spPr/>
    </dgm:pt>
    <dgm:pt modelId="{2A01F60A-3596-4184-A17E-2142BEDAD8DB}" type="pres">
      <dgm:prSet presAssocID="{7454BB46-C721-4746-A56F-01B1490244C9}" presName="node" presStyleLbl="node1" presStyleIdx="5" presStyleCnt="12">
        <dgm:presLayoutVars>
          <dgm:bulletEnabled val="1"/>
        </dgm:presLayoutVars>
      </dgm:prSet>
      <dgm:spPr/>
    </dgm:pt>
    <dgm:pt modelId="{046CEDFC-C02F-4049-87F7-A743F6A154D0}" type="pres">
      <dgm:prSet presAssocID="{E2BFC059-1D06-4B3D-ABA0-554BBAA618C3}" presName="sibTrans" presStyleLbl="sibTrans2D1" presStyleIdx="5" presStyleCnt="11"/>
      <dgm:spPr/>
    </dgm:pt>
    <dgm:pt modelId="{046CFA71-3951-4FDC-B62B-6ACB53A63102}" type="pres">
      <dgm:prSet presAssocID="{E2BFC059-1D06-4B3D-ABA0-554BBAA618C3}" presName="connectorText" presStyleLbl="sibTrans2D1" presStyleIdx="5" presStyleCnt="11"/>
      <dgm:spPr/>
    </dgm:pt>
    <dgm:pt modelId="{D960C49C-D3A9-4430-B0FA-1ABCAE8984DF}" type="pres">
      <dgm:prSet presAssocID="{9C21DFAA-094F-4075-9F06-5A757FF265A1}" presName="node" presStyleLbl="node1" presStyleIdx="6" presStyleCnt="12">
        <dgm:presLayoutVars>
          <dgm:bulletEnabled val="1"/>
        </dgm:presLayoutVars>
      </dgm:prSet>
      <dgm:spPr/>
    </dgm:pt>
    <dgm:pt modelId="{9247DF2B-5304-4AC9-829A-2C7D61D6B528}" type="pres">
      <dgm:prSet presAssocID="{48B0C823-5CC5-4C18-B667-2D069451A22E}" presName="sibTrans" presStyleLbl="sibTrans2D1" presStyleIdx="6" presStyleCnt="11"/>
      <dgm:spPr/>
    </dgm:pt>
    <dgm:pt modelId="{85456D97-03E0-4B21-B146-B31FE85C5FFB}" type="pres">
      <dgm:prSet presAssocID="{48B0C823-5CC5-4C18-B667-2D069451A22E}" presName="connectorText" presStyleLbl="sibTrans2D1" presStyleIdx="6" presStyleCnt="11"/>
      <dgm:spPr/>
    </dgm:pt>
    <dgm:pt modelId="{73BBB503-9E41-42F0-A9D7-7C91453CD7C0}" type="pres">
      <dgm:prSet presAssocID="{A15A90D1-2166-4AE3-AF92-8BD74E0D7504}" presName="node" presStyleLbl="node1" presStyleIdx="7" presStyleCnt="12">
        <dgm:presLayoutVars>
          <dgm:bulletEnabled val="1"/>
        </dgm:presLayoutVars>
      </dgm:prSet>
      <dgm:spPr/>
    </dgm:pt>
    <dgm:pt modelId="{66DBE359-13C3-4BC5-ABEC-1AF47D8ACFB2}" type="pres">
      <dgm:prSet presAssocID="{E4DFB483-0940-4ED5-B3A3-92DA2D41E0D5}" presName="sibTrans" presStyleLbl="sibTrans2D1" presStyleIdx="7" presStyleCnt="11"/>
      <dgm:spPr/>
    </dgm:pt>
    <dgm:pt modelId="{6B88841C-60B7-4CBF-9408-A7EEF9136AB0}" type="pres">
      <dgm:prSet presAssocID="{E4DFB483-0940-4ED5-B3A3-92DA2D41E0D5}" presName="connectorText" presStyleLbl="sibTrans2D1" presStyleIdx="7" presStyleCnt="11"/>
      <dgm:spPr/>
    </dgm:pt>
    <dgm:pt modelId="{886BA5FD-9274-4047-B444-6AE38A8ADEB4}" type="pres">
      <dgm:prSet presAssocID="{47430180-2A5C-4B53-87CC-61AEF8306231}" presName="node" presStyleLbl="node1" presStyleIdx="8" presStyleCnt="12">
        <dgm:presLayoutVars>
          <dgm:bulletEnabled val="1"/>
        </dgm:presLayoutVars>
      </dgm:prSet>
      <dgm:spPr/>
    </dgm:pt>
    <dgm:pt modelId="{005FA0FA-31B0-47D6-87FA-94E01047C512}" type="pres">
      <dgm:prSet presAssocID="{C2164155-44A5-4D29-B9B1-EA9A4805DFED}" presName="sibTrans" presStyleLbl="sibTrans2D1" presStyleIdx="8" presStyleCnt="11"/>
      <dgm:spPr/>
    </dgm:pt>
    <dgm:pt modelId="{48DB7272-7A3D-4E4C-B619-7803F57E19E8}" type="pres">
      <dgm:prSet presAssocID="{C2164155-44A5-4D29-B9B1-EA9A4805DFED}" presName="connectorText" presStyleLbl="sibTrans2D1" presStyleIdx="8" presStyleCnt="11"/>
      <dgm:spPr/>
    </dgm:pt>
    <dgm:pt modelId="{3CA92B33-9E29-4EAC-ADA3-713A48AE2377}" type="pres">
      <dgm:prSet presAssocID="{BF0FB7E9-C23C-450F-8EA4-181EE2515210}" presName="node" presStyleLbl="node1" presStyleIdx="9" presStyleCnt="12">
        <dgm:presLayoutVars>
          <dgm:bulletEnabled val="1"/>
        </dgm:presLayoutVars>
      </dgm:prSet>
      <dgm:spPr/>
    </dgm:pt>
    <dgm:pt modelId="{F2987F73-B785-4607-9C61-0B93B1D9207A}" type="pres">
      <dgm:prSet presAssocID="{CA483420-F86B-4963-B336-442D2AF163B8}" presName="sibTrans" presStyleLbl="sibTrans2D1" presStyleIdx="9" presStyleCnt="11"/>
      <dgm:spPr/>
    </dgm:pt>
    <dgm:pt modelId="{659FE288-58B1-4388-86DA-975A80EA74E0}" type="pres">
      <dgm:prSet presAssocID="{CA483420-F86B-4963-B336-442D2AF163B8}" presName="connectorText" presStyleLbl="sibTrans2D1" presStyleIdx="9" presStyleCnt="11"/>
      <dgm:spPr/>
    </dgm:pt>
    <dgm:pt modelId="{4D8D21FE-7A79-4D86-9D9A-5E1D676E791F}" type="pres">
      <dgm:prSet presAssocID="{D0D3F123-C630-42AD-B24B-5F40E5F38AD7}" presName="node" presStyleLbl="node1" presStyleIdx="10" presStyleCnt="12">
        <dgm:presLayoutVars>
          <dgm:bulletEnabled val="1"/>
        </dgm:presLayoutVars>
      </dgm:prSet>
      <dgm:spPr/>
    </dgm:pt>
    <dgm:pt modelId="{DDFDD9C6-6BC4-46C2-972C-2BC23C624ED8}" type="pres">
      <dgm:prSet presAssocID="{9668842A-380B-4AA1-98C9-8AA266813AB3}" presName="sibTrans" presStyleLbl="sibTrans2D1" presStyleIdx="10" presStyleCnt="11"/>
      <dgm:spPr/>
    </dgm:pt>
    <dgm:pt modelId="{A74A9276-36EA-426C-BD3B-75277B76E37E}" type="pres">
      <dgm:prSet presAssocID="{9668842A-380B-4AA1-98C9-8AA266813AB3}" presName="connectorText" presStyleLbl="sibTrans2D1" presStyleIdx="10" presStyleCnt="11"/>
      <dgm:spPr/>
    </dgm:pt>
    <dgm:pt modelId="{5ADF6DAE-B9C1-4B5B-9E1C-4E998C4CB34C}" type="pres">
      <dgm:prSet presAssocID="{7CA321FE-7892-48D0-97A7-D4481218593D}" presName="node" presStyleLbl="node1" presStyleIdx="11" presStyleCnt="12">
        <dgm:presLayoutVars>
          <dgm:bulletEnabled val="1"/>
        </dgm:presLayoutVars>
      </dgm:prSet>
      <dgm:spPr/>
    </dgm:pt>
  </dgm:ptLst>
  <dgm:cxnLst>
    <dgm:cxn modelId="{6F9FC013-7EED-49C6-B4D5-61BDA36D2C69}" srcId="{05F0A08F-3135-4482-AEDD-7031D1A8D694}" destId="{57CF6633-84B8-4CAB-B62B-21FE3F04DF8F}" srcOrd="3" destOrd="0" parTransId="{20C7222D-3A19-42D7-AE6D-CF0ECEE3BACF}" sibTransId="{91686DD7-1BF1-4259-939C-1F0AE36E8BF8}"/>
    <dgm:cxn modelId="{00D6C314-08B1-45E5-AE99-D6081AB682B7}" srcId="{05F0A08F-3135-4482-AEDD-7031D1A8D694}" destId="{47430180-2A5C-4B53-87CC-61AEF8306231}" srcOrd="8" destOrd="0" parTransId="{4106613D-C478-48AB-A0F3-DFB3CE47AE85}" sibTransId="{C2164155-44A5-4D29-B9B1-EA9A4805DFED}"/>
    <dgm:cxn modelId="{C85C2615-5C76-4506-AE91-3EEBD5C37530}" type="presOf" srcId="{2FEA46AA-26CF-42C3-B112-9A1BA628A8A3}" destId="{F6455EF3-C8BE-4D23-8137-EE06EAD4E925}" srcOrd="0" destOrd="0" presId="urn:microsoft.com/office/officeart/2005/8/layout/process5"/>
    <dgm:cxn modelId="{BB928222-D874-4881-B20E-7FDDC81158A6}" srcId="{05F0A08F-3135-4482-AEDD-7031D1A8D694}" destId="{7454BB46-C721-4746-A56F-01B1490244C9}" srcOrd="5" destOrd="0" parTransId="{5405483F-28FB-428F-80D2-20C7136967B7}" sibTransId="{E2BFC059-1D06-4B3D-ABA0-554BBAA618C3}"/>
    <dgm:cxn modelId="{5F46E922-B96C-4E68-A687-3D65EFE6DFC3}" type="presOf" srcId="{7454BB46-C721-4746-A56F-01B1490244C9}" destId="{2A01F60A-3596-4184-A17E-2142BEDAD8DB}" srcOrd="0" destOrd="0" presId="urn:microsoft.com/office/officeart/2005/8/layout/process5"/>
    <dgm:cxn modelId="{E3AF7D23-8025-4FAE-803C-07B81B17E02D}" srcId="{05F0A08F-3135-4482-AEDD-7031D1A8D694}" destId="{90C015A2-3E97-47DD-BA8E-0468E0894461}" srcOrd="0" destOrd="0" parTransId="{7699EB6B-3BBC-4690-AE24-7EF501C2E708}" sibTransId="{D43C2329-DF47-4BEA-8AD2-B3A769E56E5B}"/>
    <dgm:cxn modelId="{3292F523-1C80-4D70-AA5F-3BD55A9921B3}" type="presOf" srcId="{05F0A08F-3135-4482-AEDD-7031D1A8D694}" destId="{C574674C-81F1-45FE-B72C-C1A70DCE6774}" srcOrd="0" destOrd="0" presId="urn:microsoft.com/office/officeart/2005/8/layout/process5"/>
    <dgm:cxn modelId="{25875A34-03C0-4FF5-8E80-C80E047FA140}" srcId="{05F0A08F-3135-4482-AEDD-7031D1A8D694}" destId="{BF0FB7E9-C23C-450F-8EA4-181EE2515210}" srcOrd="9" destOrd="0" parTransId="{80E5FD1E-892B-4165-924B-EF294DC086AD}" sibTransId="{CA483420-F86B-4963-B336-442D2AF163B8}"/>
    <dgm:cxn modelId="{8C2FD339-7F6F-45C2-BF1D-0CC9AE453797}" type="presOf" srcId="{91686DD7-1BF1-4259-939C-1F0AE36E8BF8}" destId="{C4AB21AD-5F2A-4F26-B7D6-277B737C50A9}" srcOrd="0" destOrd="0" presId="urn:microsoft.com/office/officeart/2005/8/layout/process5"/>
    <dgm:cxn modelId="{03D7173E-5836-47AE-B0A5-5B43E9834697}" type="presOf" srcId="{48B0C823-5CC5-4C18-B667-2D069451A22E}" destId="{9247DF2B-5304-4AC9-829A-2C7D61D6B528}" srcOrd="0" destOrd="0" presId="urn:microsoft.com/office/officeart/2005/8/layout/process5"/>
    <dgm:cxn modelId="{896AC640-412C-41AA-96D3-1112ED2CC6B4}" type="presOf" srcId="{E4DFB483-0940-4ED5-B3A3-92DA2D41E0D5}" destId="{66DBE359-13C3-4BC5-ABEC-1AF47D8ACFB2}" srcOrd="0" destOrd="0" presId="urn:microsoft.com/office/officeart/2005/8/layout/process5"/>
    <dgm:cxn modelId="{3F0CC54A-2457-47A5-ACB1-C356FF4C44D6}" type="presOf" srcId="{E2BFC059-1D06-4B3D-ABA0-554BBAA618C3}" destId="{046CEDFC-C02F-4049-87F7-A743F6A154D0}" srcOrd="0" destOrd="0" presId="urn:microsoft.com/office/officeart/2005/8/layout/process5"/>
    <dgm:cxn modelId="{67F7286C-AE48-433B-9664-707052DD6BCE}" type="presOf" srcId="{C2164155-44A5-4D29-B9B1-EA9A4805DFED}" destId="{48DB7272-7A3D-4E4C-B619-7803F57E19E8}" srcOrd="1" destOrd="0" presId="urn:microsoft.com/office/officeart/2005/8/layout/process5"/>
    <dgm:cxn modelId="{BC9BA64C-EA46-4A5F-959A-C8DE769F877B}" type="presOf" srcId="{4E47415B-87AB-43BD-8036-670DB1065E18}" destId="{74C469BB-D56B-40CD-B3CA-062E38A0F3D0}" srcOrd="0" destOrd="0" presId="urn:microsoft.com/office/officeart/2005/8/layout/process5"/>
    <dgm:cxn modelId="{40A7504D-6682-4D8C-BB2B-A7DB2571E4EB}" type="presOf" srcId="{7B9B3C43-DE42-4AC1-AA07-D5F072C58752}" destId="{135A2EE5-F0F7-4ABF-965B-08728EDA8E2F}" srcOrd="1" destOrd="0" presId="urn:microsoft.com/office/officeart/2005/8/layout/process5"/>
    <dgm:cxn modelId="{0E21726D-7219-44B4-BF79-91470802B6F4}" type="presOf" srcId="{CA483420-F86B-4963-B336-442D2AF163B8}" destId="{659FE288-58B1-4388-86DA-975A80EA74E0}" srcOrd="1" destOrd="0" presId="urn:microsoft.com/office/officeart/2005/8/layout/process5"/>
    <dgm:cxn modelId="{A964A150-2692-46F5-86DE-57D55449BD61}" type="presOf" srcId="{D0D3F123-C630-42AD-B24B-5F40E5F38AD7}" destId="{4D8D21FE-7A79-4D86-9D9A-5E1D676E791F}" srcOrd="0" destOrd="0" presId="urn:microsoft.com/office/officeart/2005/8/layout/process5"/>
    <dgm:cxn modelId="{0C342B71-65CC-4BDF-80DD-D2B2BD46150C}" type="presOf" srcId="{7B9B3C43-DE42-4AC1-AA07-D5F072C58752}" destId="{5B31F62A-3823-4ADD-9DAF-B74FA0047A84}" srcOrd="0" destOrd="0" presId="urn:microsoft.com/office/officeart/2005/8/layout/process5"/>
    <dgm:cxn modelId="{F998E474-2756-4969-B634-74EDF76F95D9}" srcId="{05F0A08F-3135-4482-AEDD-7031D1A8D694}" destId="{7CA321FE-7892-48D0-97A7-D4481218593D}" srcOrd="11" destOrd="0" parTransId="{E7FA1E24-9672-49E3-85AB-95C030191B45}" sibTransId="{9FB94C73-B93F-498D-BAB7-C6056D486FC2}"/>
    <dgm:cxn modelId="{4E19DC55-73DE-443B-935F-5A82E9AB7459}" srcId="{05F0A08F-3135-4482-AEDD-7031D1A8D694}" destId="{D0D3F123-C630-42AD-B24B-5F40E5F38AD7}" srcOrd="10" destOrd="0" parTransId="{92A0EECF-D39A-425E-8D5D-735ADF678A81}" sibTransId="{9668842A-380B-4AA1-98C9-8AA266813AB3}"/>
    <dgm:cxn modelId="{90608576-4E1F-497A-B238-7108199E4F35}" type="presOf" srcId="{9C21DFAA-094F-4075-9F06-5A757FF265A1}" destId="{D960C49C-D3A9-4430-B0FA-1ABCAE8984DF}" srcOrd="0" destOrd="0" presId="urn:microsoft.com/office/officeart/2005/8/layout/process5"/>
    <dgm:cxn modelId="{0C601457-01A9-4593-848D-E07C62500825}" type="presOf" srcId="{48B0C823-5CC5-4C18-B667-2D069451A22E}" destId="{85456D97-03E0-4B21-B146-B31FE85C5FFB}" srcOrd="1" destOrd="0" presId="urn:microsoft.com/office/officeart/2005/8/layout/process5"/>
    <dgm:cxn modelId="{D00C7E86-A75A-4D5A-8451-746DA17D383F}" type="presOf" srcId="{7CA321FE-7892-48D0-97A7-D4481218593D}" destId="{5ADF6DAE-B9C1-4B5B-9E1C-4E998C4CB34C}" srcOrd="0" destOrd="0" presId="urn:microsoft.com/office/officeart/2005/8/layout/process5"/>
    <dgm:cxn modelId="{B2510387-154C-4374-B63F-6F3180B4F276}" type="presOf" srcId="{D43C2329-DF47-4BEA-8AD2-B3A769E56E5B}" destId="{1D782F06-5741-403B-9B13-FDEB8B2A30C7}" srcOrd="1" destOrd="0" presId="urn:microsoft.com/office/officeart/2005/8/layout/process5"/>
    <dgm:cxn modelId="{1151F589-74DF-4A12-A686-A037F68BA626}" type="presOf" srcId="{0318BF22-AD82-4EFB-9693-192CA2834B56}" destId="{FF1709AC-140F-4BD0-9FD4-F81625B07B1E}" srcOrd="0" destOrd="0" presId="urn:microsoft.com/office/officeart/2005/8/layout/process5"/>
    <dgm:cxn modelId="{CBF9F390-2A1C-4F9C-A284-D511DDA98040}" type="presOf" srcId="{D43C2329-DF47-4BEA-8AD2-B3A769E56E5B}" destId="{A50CBC4B-93A6-4408-884A-4DCFB930EDB1}" srcOrd="0" destOrd="0" presId="urn:microsoft.com/office/officeart/2005/8/layout/process5"/>
    <dgm:cxn modelId="{65CE2E91-DF96-40B1-B87B-E8F3FC11F765}" type="presOf" srcId="{9668842A-380B-4AA1-98C9-8AA266813AB3}" destId="{DDFDD9C6-6BC4-46C2-972C-2BC23C624ED8}" srcOrd="0" destOrd="0" presId="urn:microsoft.com/office/officeart/2005/8/layout/process5"/>
    <dgm:cxn modelId="{1824D293-75FD-45D3-8DE3-18EB49166E11}" type="presOf" srcId="{40EF6F88-3706-4F33-97C7-1BAF3DB4545B}" destId="{A23FE850-C8B1-472C-83AA-351C1761850D}" srcOrd="0" destOrd="0" presId="urn:microsoft.com/office/officeart/2005/8/layout/process5"/>
    <dgm:cxn modelId="{7A22099E-329C-4E42-9B72-948C361ABCE1}" type="presOf" srcId="{C2164155-44A5-4D29-B9B1-EA9A4805DFED}" destId="{005FA0FA-31B0-47D6-87FA-94E01047C512}" srcOrd="0" destOrd="0" presId="urn:microsoft.com/office/officeart/2005/8/layout/process5"/>
    <dgm:cxn modelId="{217D79A5-EDBB-4C9E-8273-4F630A3A7BE2}" type="presOf" srcId="{E4DFB483-0940-4ED5-B3A3-92DA2D41E0D5}" destId="{6B88841C-60B7-4CBF-9408-A7EEF9136AB0}" srcOrd="1" destOrd="0" presId="urn:microsoft.com/office/officeart/2005/8/layout/process5"/>
    <dgm:cxn modelId="{94FBD5A8-65FE-4195-A0B8-C7588A083909}" srcId="{05F0A08F-3135-4482-AEDD-7031D1A8D694}" destId="{A15A90D1-2166-4AE3-AF92-8BD74E0D7504}" srcOrd="7" destOrd="0" parTransId="{E3D81DD7-6AE4-4527-817F-BCF107F86361}" sibTransId="{E4DFB483-0940-4ED5-B3A3-92DA2D41E0D5}"/>
    <dgm:cxn modelId="{EDEEF6A8-5BA1-4520-96ED-7B04320EE2A0}" type="presOf" srcId="{90C015A2-3E97-47DD-BA8E-0468E0894461}" destId="{D2876FF2-2D98-4A14-B04B-9FE4F9887ADF}" srcOrd="0" destOrd="0" presId="urn:microsoft.com/office/officeart/2005/8/layout/process5"/>
    <dgm:cxn modelId="{18853AC1-D54A-4582-B262-BDDA74855700}" type="presOf" srcId="{CA483420-F86B-4963-B336-442D2AF163B8}" destId="{F2987F73-B785-4607-9C61-0B93B1D9207A}" srcOrd="0" destOrd="0" presId="urn:microsoft.com/office/officeart/2005/8/layout/process5"/>
    <dgm:cxn modelId="{FB0B7AC1-3532-4B7B-A0A7-1AA4E9D0D117}" srcId="{05F0A08F-3135-4482-AEDD-7031D1A8D694}" destId="{0318BF22-AD82-4EFB-9693-192CA2834B56}" srcOrd="4" destOrd="0" parTransId="{94F198D3-D68B-4EEC-8E60-B283E93A6CCD}" sibTransId="{4E47415B-87AB-43BD-8036-670DB1065E18}"/>
    <dgm:cxn modelId="{4C2B20C9-3F40-4D56-A105-D57DBAB6A479}" srcId="{05F0A08F-3135-4482-AEDD-7031D1A8D694}" destId="{2FEA46AA-26CF-42C3-B112-9A1BA628A8A3}" srcOrd="1" destOrd="0" parTransId="{9B84EF87-1DC0-4D17-BA4D-F510F175FFE9}" sibTransId="{7B9B3C43-DE42-4AC1-AA07-D5F072C58752}"/>
    <dgm:cxn modelId="{144400CC-34CD-48AD-9570-D211A0D6ACC3}" srcId="{05F0A08F-3135-4482-AEDD-7031D1A8D694}" destId="{40EF6F88-3706-4F33-97C7-1BAF3DB4545B}" srcOrd="2" destOrd="0" parTransId="{F3C44CFC-30AB-46BB-821E-A7D52E0F3216}" sibTransId="{FDD8AF9E-FCC6-4BF1-9FD8-BA3E2D8DC21E}"/>
    <dgm:cxn modelId="{7801CDCE-A599-46AA-8A76-6D56242F718B}" srcId="{05F0A08F-3135-4482-AEDD-7031D1A8D694}" destId="{9C21DFAA-094F-4075-9F06-5A757FF265A1}" srcOrd="6" destOrd="0" parTransId="{4F883109-9B2E-47A8-89A2-50916A2C8710}" sibTransId="{48B0C823-5CC5-4C18-B667-2D069451A22E}"/>
    <dgm:cxn modelId="{741A99D0-31D1-42DF-B896-F39DB31A7557}" type="presOf" srcId="{A15A90D1-2166-4AE3-AF92-8BD74E0D7504}" destId="{73BBB503-9E41-42F0-A9D7-7C91453CD7C0}" srcOrd="0" destOrd="0" presId="urn:microsoft.com/office/officeart/2005/8/layout/process5"/>
    <dgm:cxn modelId="{0E064FD6-6291-4FD4-9AA1-43427C01CB74}" type="presOf" srcId="{FDD8AF9E-FCC6-4BF1-9FD8-BA3E2D8DC21E}" destId="{EA2FB0A5-82C1-4B6F-B5CE-1B5326AB6569}" srcOrd="0" destOrd="0" presId="urn:microsoft.com/office/officeart/2005/8/layout/process5"/>
    <dgm:cxn modelId="{6E7386DB-D955-4B29-819E-81CA4B18656C}" type="presOf" srcId="{BF0FB7E9-C23C-450F-8EA4-181EE2515210}" destId="{3CA92B33-9E29-4EAC-ADA3-713A48AE2377}" srcOrd="0" destOrd="0" presId="urn:microsoft.com/office/officeart/2005/8/layout/process5"/>
    <dgm:cxn modelId="{AA9B4EDC-5574-47AB-879F-F75DAD131740}" type="presOf" srcId="{4E47415B-87AB-43BD-8036-670DB1065E18}" destId="{892FA9B6-6B70-4F16-ABBB-4AF16959B05E}" srcOrd="1" destOrd="0" presId="urn:microsoft.com/office/officeart/2005/8/layout/process5"/>
    <dgm:cxn modelId="{872CBDDD-73A1-4F29-AE5D-18BADC74BF71}" type="presOf" srcId="{57CF6633-84B8-4CAB-B62B-21FE3F04DF8F}" destId="{F2ACC53B-1A90-4766-A443-8C73CE7EFFA3}" srcOrd="0" destOrd="0" presId="urn:microsoft.com/office/officeart/2005/8/layout/process5"/>
    <dgm:cxn modelId="{16A9E9E4-9D38-461D-83E4-57120E2A9DE7}" type="presOf" srcId="{91686DD7-1BF1-4259-939C-1F0AE36E8BF8}" destId="{DDC68411-BCCD-4DB4-A440-10808FC3E269}" srcOrd="1" destOrd="0" presId="urn:microsoft.com/office/officeart/2005/8/layout/process5"/>
    <dgm:cxn modelId="{A1692AE5-A376-49CF-B428-DB8B7F2CC17F}" type="presOf" srcId="{47430180-2A5C-4B53-87CC-61AEF8306231}" destId="{886BA5FD-9274-4047-B444-6AE38A8ADEB4}" srcOrd="0" destOrd="0" presId="urn:microsoft.com/office/officeart/2005/8/layout/process5"/>
    <dgm:cxn modelId="{A713FEE8-0BFC-47D3-9934-BEB9F07BE32B}" type="presOf" srcId="{9668842A-380B-4AA1-98C9-8AA266813AB3}" destId="{A74A9276-36EA-426C-BD3B-75277B76E37E}" srcOrd="1" destOrd="0" presId="urn:microsoft.com/office/officeart/2005/8/layout/process5"/>
    <dgm:cxn modelId="{4F1682F0-7D51-4809-A252-5E7289BB552E}" type="presOf" srcId="{FDD8AF9E-FCC6-4BF1-9FD8-BA3E2D8DC21E}" destId="{E64E4373-B18F-409D-ADFA-01979511D084}" srcOrd="1" destOrd="0" presId="urn:microsoft.com/office/officeart/2005/8/layout/process5"/>
    <dgm:cxn modelId="{F5CCEAF9-7D7A-45B9-B3BF-2C0C85F7B48E}" type="presOf" srcId="{E2BFC059-1D06-4B3D-ABA0-554BBAA618C3}" destId="{046CFA71-3951-4FDC-B62B-6ACB53A63102}" srcOrd="1" destOrd="0" presId="urn:microsoft.com/office/officeart/2005/8/layout/process5"/>
    <dgm:cxn modelId="{BF25419A-6013-4D93-AC62-55C1FF61C2BE}" type="presParOf" srcId="{C574674C-81F1-45FE-B72C-C1A70DCE6774}" destId="{D2876FF2-2D98-4A14-B04B-9FE4F9887ADF}" srcOrd="0" destOrd="0" presId="urn:microsoft.com/office/officeart/2005/8/layout/process5"/>
    <dgm:cxn modelId="{132FF6E7-63DD-4016-A646-A52D8BA3B592}" type="presParOf" srcId="{C574674C-81F1-45FE-B72C-C1A70DCE6774}" destId="{A50CBC4B-93A6-4408-884A-4DCFB930EDB1}" srcOrd="1" destOrd="0" presId="urn:microsoft.com/office/officeart/2005/8/layout/process5"/>
    <dgm:cxn modelId="{C551D50F-133C-47FE-87E9-2D00FDAD7DB4}" type="presParOf" srcId="{A50CBC4B-93A6-4408-884A-4DCFB930EDB1}" destId="{1D782F06-5741-403B-9B13-FDEB8B2A30C7}" srcOrd="0" destOrd="0" presId="urn:microsoft.com/office/officeart/2005/8/layout/process5"/>
    <dgm:cxn modelId="{98A1B0CF-5B0B-4BEC-9621-D04AC8451490}" type="presParOf" srcId="{C574674C-81F1-45FE-B72C-C1A70DCE6774}" destId="{F6455EF3-C8BE-4D23-8137-EE06EAD4E925}" srcOrd="2" destOrd="0" presId="urn:microsoft.com/office/officeart/2005/8/layout/process5"/>
    <dgm:cxn modelId="{F50D26CA-5D97-429B-A403-0B6A6D8926F2}" type="presParOf" srcId="{C574674C-81F1-45FE-B72C-C1A70DCE6774}" destId="{5B31F62A-3823-4ADD-9DAF-B74FA0047A84}" srcOrd="3" destOrd="0" presId="urn:microsoft.com/office/officeart/2005/8/layout/process5"/>
    <dgm:cxn modelId="{4D4C7847-477D-49A3-B9FB-8AFA5C6D6F82}" type="presParOf" srcId="{5B31F62A-3823-4ADD-9DAF-B74FA0047A84}" destId="{135A2EE5-F0F7-4ABF-965B-08728EDA8E2F}" srcOrd="0" destOrd="0" presId="urn:microsoft.com/office/officeart/2005/8/layout/process5"/>
    <dgm:cxn modelId="{27BD6523-E3A3-4D7C-8A50-01F1BA92B2E3}" type="presParOf" srcId="{C574674C-81F1-45FE-B72C-C1A70DCE6774}" destId="{A23FE850-C8B1-472C-83AA-351C1761850D}" srcOrd="4" destOrd="0" presId="urn:microsoft.com/office/officeart/2005/8/layout/process5"/>
    <dgm:cxn modelId="{6ADFE7BE-3357-4F64-87E3-4F14925626F9}" type="presParOf" srcId="{C574674C-81F1-45FE-B72C-C1A70DCE6774}" destId="{EA2FB0A5-82C1-4B6F-B5CE-1B5326AB6569}" srcOrd="5" destOrd="0" presId="urn:microsoft.com/office/officeart/2005/8/layout/process5"/>
    <dgm:cxn modelId="{F4DBCF84-ABB9-4FE5-A161-FB180CC589CE}" type="presParOf" srcId="{EA2FB0A5-82C1-4B6F-B5CE-1B5326AB6569}" destId="{E64E4373-B18F-409D-ADFA-01979511D084}" srcOrd="0" destOrd="0" presId="urn:microsoft.com/office/officeart/2005/8/layout/process5"/>
    <dgm:cxn modelId="{BB3CBC94-4EA5-4B2E-85E9-94AC86615479}" type="presParOf" srcId="{C574674C-81F1-45FE-B72C-C1A70DCE6774}" destId="{F2ACC53B-1A90-4766-A443-8C73CE7EFFA3}" srcOrd="6" destOrd="0" presId="urn:microsoft.com/office/officeart/2005/8/layout/process5"/>
    <dgm:cxn modelId="{2A4072AB-81BB-4844-8148-CE8FBAC5002F}" type="presParOf" srcId="{C574674C-81F1-45FE-B72C-C1A70DCE6774}" destId="{C4AB21AD-5F2A-4F26-B7D6-277B737C50A9}" srcOrd="7" destOrd="0" presId="urn:microsoft.com/office/officeart/2005/8/layout/process5"/>
    <dgm:cxn modelId="{297412BF-F1A4-4912-AFDE-525D5BC6106A}" type="presParOf" srcId="{C4AB21AD-5F2A-4F26-B7D6-277B737C50A9}" destId="{DDC68411-BCCD-4DB4-A440-10808FC3E269}" srcOrd="0" destOrd="0" presId="urn:microsoft.com/office/officeart/2005/8/layout/process5"/>
    <dgm:cxn modelId="{B56B8ADB-9BC5-45E4-958C-5CE0A55E6F51}" type="presParOf" srcId="{C574674C-81F1-45FE-B72C-C1A70DCE6774}" destId="{FF1709AC-140F-4BD0-9FD4-F81625B07B1E}" srcOrd="8" destOrd="0" presId="urn:microsoft.com/office/officeart/2005/8/layout/process5"/>
    <dgm:cxn modelId="{0C5B14DA-38B4-447E-8050-E5C57C8FAE16}" type="presParOf" srcId="{C574674C-81F1-45FE-B72C-C1A70DCE6774}" destId="{74C469BB-D56B-40CD-B3CA-062E38A0F3D0}" srcOrd="9" destOrd="0" presId="urn:microsoft.com/office/officeart/2005/8/layout/process5"/>
    <dgm:cxn modelId="{85D5B313-F6E5-436B-92B7-43F8CA3B7D00}" type="presParOf" srcId="{74C469BB-D56B-40CD-B3CA-062E38A0F3D0}" destId="{892FA9B6-6B70-4F16-ABBB-4AF16959B05E}" srcOrd="0" destOrd="0" presId="urn:microsoft.com/office/officeart/2005/8/layout/process5"/>
    <dgm:cxn modelId="{B4F640F4-CC50-4437-BFA1-7D03B3833570}" type="presParOf" srcId="{C574674C-81F1-45FE-B72C-C1A70DCE6774}" destId="{2A01F60A-3596-4184-A17E-2142BEDAD8DB}" srcOrd="10" destOrd="0" presId="urn:microsoft.com/office/officeart/2005/8/layout/process5"/>
    <dgm:cxn modelId="{AC1C2559-96B7-4F26-B88A-8D103CC0A2BD}" type="presParOf" srcId="{C574674C-81F1-45FE-B72C-C1A70DCE6774}" destId="{046CEDFC-C02F-4049-87F7-A743F6A154D0}" srcOrd="11" destOrd="0" presId="urn:microsoft.com/office/officeart/2005/8/layout/process5"/>
    <dgm:cxn modelId="{B4AEEC5A-0455-4057-9FD6-33E4D3A11673}" type="presParOf" srcId="{046CEDFC-C02F-4049-87F7-A743F6A154D0}" destId="{046CFA71-3951-4FDC-B62B-6ACB53A63102}" srcOrd="0" destOrd="0" presId="urn:microsoft.com/office/officeart/2005/8/layout/process5"/>
    <dgm:cxn modelId="{4892F48A-455E-4F0E-ADDE-51E9EE2A7301}" type="presParOf" srcId="{C574674C-81F1-45FE-B72C-C1A70DCE6774}" destId="{D960C49C-D3A9-4430-B0FA-1ABCAE8984DF}" srcOrd="12" destOrd="0" presId="urn:microsoft.com/office/officeart/2005/8/layout/process5"/>
    <dgm:cxn modelId="{FECC2FDD-346F-4C99-BA4E-83FA0709BEE3}" type="presParOf" srcId="{C574674C-81F1-45FE-B72C-C1A70DCE6774}" destId="{9247DF2B-5304-4AC9-829A-2C7D61D6B528}" srcOrd="13" destOrd="0" presId="urn:microsoft.com/office/officeart/2005/8/layout/process5"/>
    <dgm:cxn modelId="{C92DDB5F-0031-4FE8-A4A4-F23833253969}" type="presParOf" srcId="{9247DF2B-5304-4AC9-829A-2C7D61D6B528}" destId="{85456D97-03E0-4B21-B146-B31FE85C5FFB}" srcOrd="0" destOrd="0" presId="urn:microsoft.com/office/officeart/2005/8/layout/process5"/>
    <dgm:cxn modelId="{32F6374B-C753-41C6-9C5E-E642D449DC77}" type="presParOf" srcId="{C574674C-81F1-45FE-B72C-C1A70DCE6774}" destId="{73BBB503-9E41-42F0-A9D7-7C91453CD7C0}" srcOrd="14" destOrd="0" presId="urn:microsoft.com/office/officeart/2005/8/layout/process5"/>
    <dgm:cxn modelId="{ED840F7B-9927-4A75-8784-E19EE3505684}" type="presParOf" srcId="{C574674C-81F1-45FE-B72C-C1A70DCE6774}" destId="{66DBE359-13C3-4BC5-ABEC-1AF47D8ACFB2}" srcOrd="15" destOrd="0" presId="urn:microsoft.com/office/officeart/2005/8/layout/process5"/>
    <dgm:cxn modelId="{2E659980-96D9-49D0-9A25-DFE27583F4C8}" type="presParOf" srcId="{66DBE359-13C3-4BC5-ABEC-1AF47D8ACFB2}" destId="{6B88841C-60B7-4CBF-9408-A7EEF9136AB0}" srcOrd="0" destOrd="0" presId="urn:microsoft.com/office/officeart/2005/8/layout/process5"/>
    <dgm:cxn modelId="{F6A46EB0-F5DC-4FE0-9378-2F41EB518C25}" type="presParOf" srcId="{C574674C-81F1-45FE-B72C-C1A70DCE6774}" destId="{886BA5FD-9274-4047-B444-6AE38A8ADEB4}" srcOrd="16" destOrd="0" presId="urn:microsoft.com/office/officeart/2005/8/layout/process5"/>
    <dgm:cxn modelId="{5E35A934-691A-41E3-8E64-0AC6AD8CE1BA}" type="presParOf" srcId="{C574674C-81F1-45FE-B72C-C1A70DCE6774}" destId="{005FA0FA-31B0-47D6-87FA-94E01047C512}" srcOrd="17" destOrd="0" presId="urn:microsoft.com/office/officeart/2005/8/layout/process5"/>
    <dgm:cxn modelId="{04D294DE-7B7C-4C27-AABB-AA5955EE2F76}" type="presParOf" srcId="{005FA0FA-31B0-47D6-87FA-94E01047C512}" destId="{48DB7272-7A3D-4E4C-B619-7803F57E19E8}" srcOrd="0" destOrd="0" presId="urn:microsoft.com/office/officeart/2005/8/layout/process5"/>
    <dgm:cxn modelId="{25B971AE-5AF6-47CC-80EA-A3A556AA165C}" type="presParOf" srcId="{C574674C-81F1-45FE-B72C-C1A70DCE6774}" destId="{3CA92B33-9E29-4EAC-ADA3-713A48AE2377}" srcOrd="18" destOrd="0" presId="urn:microsoft.com/office/officeart/2005/8/layout/process5"/>
    <dgm:cxn modelId="{69C692C5-0B98-4CCD-BEDF-E3EB859B36A3}" type="presParOf" srcId="{C574674C-81F1-45FE-B72C-C1A70DCE6774}" destId="{F2987F73-B785-4607-9C61-0B93B1D9207A}" srcOrd="19" destOrd="0" presId="urn:microsoft.com/office/officeart/2005/8/layout/process5"/>
    <dgm:cxn modelId="{38AB8236-B1E5-4BD2-8CA4-2F552F899B44}" type="presParOf" srcId="{F2987F73-B785-4607-9C61-0B93B1D9207A}" destId="{659FE288-58B1-4388-86DA-975A80EA74E0}" srcOrd="0" destOrd="0" presId="urn:microsoft.com/office/officeart/2005/8/layout/process5"/>
    <dgm:cxn modelId="{A7156DCC-CA31-437D-AD90-8192EB204FA9}" type="presParOf" srcId="{C574674C-81F1-45FE-B72C-C1A70DCE6774}" destId="{4D8D21FE-7A79-4D86-9D9A-5E1D676E791F}" srcOrd="20" destOrd="0" presId="urn:microsoft.com/office/officeart/2005/8/layout/process5"/>
    <dgm:cxn modelId="{EE9D68B0-2BED-4F64-B4F4-D95C0CFFBFBA}" type="presParOf" srcId="{C574674C-81F1-45FE-B72C-C1A70DCE6774}" destId="{DDFDD9C6-6BC4-46C2-972C-2BC23C624ED8}" srcOrd="21" destOrd="0" presId="urn:microsoft.com/office/officeart/2005/8/layout/process5"/>
    <dgm:cxn modelId="{3B2807DE-6AC0-4FDB-BD72-31C9AB27CE71}" type="presParOf" srcId="{DDFDD9C6-6BC4-46C2-972C-2BC23C624ED8}" destId="{A74A9276-36EA-426C-BD3B-75277B76E37E}" srcOrd="0" destOrd="0" presId="urn:microsoft.com/office/officeart/2005/8/layout/process5"/>
    <dgm:cxn modelId="{0E76F088-C204-4AFD-9B09-5A5522643CE5}" type="presParOf" srcId="{C574674C-81F1-45FE-B72C-C1A70DCE6774}" destId="{5ADF6DAE-B9C1-4B5B-9E1C-4E998C4CB34C}"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76FF2-2D98-4A14-B04B-9FE4F9887ADF}">
      <dsp:nvSpPr>
        <dsp:cNvPr id="0" name=""/>
        <dsp:cNvSpPr/>
      </dsp:nvSpPr>
      <dsp:spPr>
        <a:xfrm>
          <a:off x="4527"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0" kern="1200">
              <a:solidFill>
                <a:srgbClr val="000000">
                  <a:hueOff val="0"/>
                  <a:satOff val="0"/>
                  <a:lumOff val="0"/>
                  <a:alphaOff val="0"/>
                </a:srgbClr>
              </a:solidFill>
              <a:latin typeface="Arial"/>
              <a:ea typeface="+mn-ea"/>
              <a:cs typeface="+mn-cs"/>
            </a:rPr>
            <a:t>The respective FBO fills in the order form to purchase the intended products</a:t>
          </a:r>
          <a:endParaRPr lang="en-US" sz="1300" b="0" kern="1200">
            <a:solidFill>
              <a:srgbClr val="000000">
                <a:hueOff val="0"/>
                <a:satOff val="0"/>
                <a:lumOff val="0"/>
                <a:alphaOff val="0"/>
              </a:srgbClr>
            </a:solidFill>
            <a:latin typeface="Arial"/>
            <a:ea typeface="+mn-ea"/>
            <a:cs typeface="+mn-cs"/>
          </a:endParaRPr>
        </a:p>
      </dsp:txBody>
      <dsp:txXfrm>
        <a:off x="39316" y="457496"/>
        <a:ext cx="1910073" cy="1118212"/>
      </dsp:txXfrm>
    </dsp:sp>
    <dsp:sp modelId="{A50CBC4B-93A6-4408-884A-4DCFB930EDB1}">
      <dsp:nvSpPr>
        <dsp:cNvPr id="0" name=""/>
        <dsp:cNvSpPr/>
      </dsp:nvSpPr>
      <dsp:spPr>
        <a:xfrm>
          <a:off x="2158388"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2158388" y="869316"/>
        <a:ext cx="293780" cy="294571"/>
      </dsp:txXfrm>
    </dsp:sp>
    <dsp:sp modelId="{F6455EF3-C8BE-4D23-8137-EE06EAD4E925}">
      <dsp:nvSpPr>
        <dsp:cNvPr id="0" name=""/>
        <dsp:cNvSpPr/>
      </dsp:nvSpPr>
      <dsp:spPr>
        <a:xfrm>
          <a:off x="2776039"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0" kern="1200">
              <a:solidFill>
                <a:srgbClr val="000000">
                  <a:hueOff val="0"/>
                  <a:satOff val="0"/>
                  <a:lumOff val="0"/>
                  <a:alphaOff val="0"/>
                </a:srgbClr>
              </a:solidFill>
              <a:latin typeface="Arial"/>
              <a:ea typeface="+mn-ea"/>
              <a:cs typeface="+mn-cs"/>
            </a:rPr>
            <a:t>The completed order form is submitted and verified by the cashier at the RDO </a:t>
          </a:r>
          <a:endParaRPr lang="en-US" sz="1300" b="0" kern="1200">
            <a:solidFill>
              <a:srgbClr val="000000">
                <a:hueOff val="0"/>
                <a:satOff val="0"/>
                <a:lumOff val="0"/>
                <a:alphaOff val="0"/>
              </a:srgbClr>
            </a:solidFill>
            <a:latin typeface="Arial"/>
            <a:ea typeface="+mn-ea"/>
            <a:cs typeface="+mn-cs"/>
          </a:endParaRPr>
        </a:p>
      </dsp:txBody>
      <dsp:txXfrm>
        <a:off x="2810828" y="457496"/>
        <a:ext cx="1910073" cy="1118212"/>
      </dsp:txXfrm>
    </dsp:sp>
    <dsp:sp modelId="{5B31F62A-3823-4ADD-9DAF-B74FA0047A84}">
      <dsp:nvSpPr>
        <dsp:cNvPr id="0" name=""/>
        <dsp:cNvSpPr/>
      </dsp:nvSpPr>
      <dsp:spPr>
        <a:xfrm>
          <a:off x="4929899"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4929899" y="869316"/>
        <a:ext cx="293780" cy="294571"/>
      </dsp:txXfrm>
    </dsp:sp>
    <dsp:sp modelId="{A23FE850-C8B1-472C-83AA-351C1761850D}">
      <dsp:nvSpPr>
        <dsp:cNvPr id="0" name=""/>
        <dsp:cNvSpPr/>
      </dsp:nvSpPr>
      <dsp:spPr>
        <a:xfrm>
          <a:off x="5547550"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The cashier fills in the FBO ID details, mode of delivery, product details and payment details in the POS system </a:t>
          </a:r>
          <a:endParaRPr lang="en-US" sz="1300" kern="1200">
            <a:solidFill>
              <a:srgbClr val="000000"/>
            </a:solidFill>
            <a:latin typeface="Arial"/>
            <a:ea typeface="+mn-ea"/>
            <a:cs typeface="+mn-cs"/>
          </a:endParaRPr>
        </a:p>
      </dsp:txBody>
      <dsp:txXfrm>
        <a:off x="5582339" y="457496"/>
        <a:ext cx="1910073" cy="1118212"/>
      </dsp:txXfrm>
    </dsp:sp>
    <dsp:sp modelId="{EA2FB0A5-82C1-4B6F-B5CE-1B5326AB6569}">
      <dsp:nvSpPr>
        <dsp:cNvPr id="0" name=""/>
        <dsp:cNvSpPr/>
      </dsp:nvSpPr>
      <dsp:spPr>
        <a:xfrm>
          <a:off x="7701411" y="771125"/>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7701411" y="869316"/>
        <a:ext cx="293780" cy="294571"/>
      </dsp:txXfrm>
    </dsp:sp>
    <dsp:sp modelId="{F2ACC53B-1A90-4766-A443-8C73CE7EFFA3}">
      <dsp:nvSpPr>
        <dsp:cNvPr id="0" name=""/>
        <dsp:cNvSpPr/>
      </dsp:nvSpPr>
      <dsp:spPr>
        <a:xfrm>
          <a:off x="8319062" y="422707"/>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The Company provides counter and non-counter delivery facility to its FBOs </a:t>
          </a:r>
          <a:endParaRPr lang="en-US" sz="1300" kern="1200">
            <a:solidFill>
              <a:srgbClr val="000000"/>
            </a:solidFill>
            <a:latin typeface="Arial"/>
            <a:ea typeface="+mn-ea"/>
            <a:cs typeface="+mn-cs"/>
          </a:endParaRPr>
        </a:p>
      </dsp:txBody>
      <dsp:txXfrm>
        <a:off x="8353851" y="457496"/>
        <a:ext cx="1910073" cy="1118212"/>
      </dsp:txXfrm>
    </dsp:sp>
    <dsp:sp modelId="{C4AB21AD-5F2A-4F26-B7D6-277B737C50A9}">
      <dsp:nvSpPr>
        <dsp:cNvPr id="0" name=""/>
        <dsp:cNvSpPr/>
      </dsp:nvSpPr>
      <dsp:spPr>
        <a:xfrm rot="5400000">
          <a:off x="9099044" y="1749073"/>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rot="-5400000">
        <a:off x="9161602" y="1784706"/>
        <a:ext cx="294571" cy="293780"/>
      </dsp:txXfrm>
    </dsp:sp>
    <dsp:sp modelId="{FF1709AC-140F-4BD0-9FD4-F81625B07B1E}">
      <dsp:nvSpPr>
        <dsp:cNvPr id="0" name=""/>
        <dsp:cNvSpPr/>
      </dsp:nvSpPr>
      <dsp:spPr>
        <a:xfrm>
          <a:off x="8319062"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ts val="0"/>
            </a:spcAft>
            <a:buNone/>
          </a:pPr>
          <a:r>
            <a:rPr lang="en-GB" sz="1300" kern="1200">
              <a:solidFill>
                <a:srgbClr val="000000"/>
              </a:solidFill>
              <a:latin typeface="Arial"/>
              <a:ea typeface="+mn-ea"/>
              <a:cs typeface="+mn-cs"/>
            </a:rPr>
            <a:t>The following mode of payments facilities are given to the FBO:</a:t>
          </a:r>
        </a:p>
        <a:p>
          <a:pPr marL="0" lvl="0" indent="0" algn="ctr" defTabSz="577850">
            <a:lnSpc>
              <a:spcPct val="90000"/>
            </a:lnSpc>
            <a:spcBef>
              <a:spcPct val="0"/>
            </a:spcBef>
            <a:spcAft>
              <a:spcPts val="0"/>
            </a:spcAft>
            <a:buNone/>
          </a:pPr>
          <a:r>
            <a:rPr lang="en-GB" sz="1300" kern="1200">
              <a:solidFill>
                <a:srgbClr val="000000"/>
              </a:solidFill>
              <a:latin typeface="Arial"/>
              <a:ea typeface="+mn-ea"/>
              <a:cs typeface="+mn-cs"/>
            </a:rPr>
            <a:t>-Cash, </a:t>
          </a:r>
        </a:p>
        <a:p>
          <a:pPr marL="0" lvl="0" indent="0" algn="ctr" defTabSz="577850">
            <a:lnSpc>
              <a:spcPct val="90000"/>
            </a:lnSpc>
            <a:spcBef>
              <a:spcPct val="0"/>
            </a:spcBef>
            <a:spcAft>
              <a:spcPts val="0"/>
            </a:spcAft>
            <a:buNone/>
          </a:pPr>
          <a:r>
            <a:rPr lang="en-GB" sz="1300" kern="1200">
              <a:solidFill>
                <a:srgbClr val="000000"/>
              </a:solidFill>
              <a:latin typeface="Arial"/>
              <a:ea typeface="+mn-ea"/>
              <a:cs typeface="+mn-cs"/>
            </a:rPr>
            <a:t>Credit/ Debit Card;</a:t>
          </a:r>
        </a:p>
        <a:p>
          <a:pPr marL="0" lvl="0" indent="0" algn="ctr" defTabSz="577850">
            <a:lnSpc>
              <a:spcPct val="90000"/>
            </a:lnSpc>
            <a:spcBef>
              <a:spcPct val="0"/>
            </a:spcBef>
            <a:spcAft>
              <a:spcPts val="0"/>
            </a:spcAft>
            <a:buNone/>
          </a:pPr>
          <a:r>
            <a:rPr lang="en-GB" sz="1300" kern="1200">
              <a:solidFill>
                <a:srgbClr val="000000"/>
              </a:solidFill>
              <a:latin typeface="Arial"/>
              <a:ea typeface="+mn-ea"/>
              <a:cs typeface="+mn-cs"/>
            </a:rPr>
            <a:t>-UPI and </a:t>
          </a:r>
        </a:p>
        <a:p>
          <a:pPr marL="0" lvl="0" indent="0" algn="ctr" defTabSz="577850">
            <a:lnSpc>
              <a:spcPct val="90000"/>
            </a:lnSpc>
            <a:spcBef>
              <a:spcPct val="0"/>
            </a:spcBef>
            <a:spcAft>
              <a:spcPts val="0"/>
            </a:spcAft>
            <a:buNone/>
          </a:pPr>
          <a:r>
            <a:rPr lang="en-GB" sz="1300" kern="1200">
              <a:solidFill>
                <a:srgbClr val="000000"/>
              </a:solidFill>
              <a:latin typeface="Arial"/>
              <a:ea typeface="+mn-ea"/>
              <a:cs typeface="+mn-cs"/>
            </a:rPr>
            <a:t>-Direct Deposit</a:t>
          </a:r>
          <a:endParaRPr lang="en-US" sz="1300" kern="1200">
            <a:solidFill>
              <a:srgbClr val="000000"/>
            </a:solidFill>
            <a:latin typeface="Arial"/>
            <a:ea typeface="+mn-ea"/>
            <a:cs typeface="+mn-cs"/>
          </a:endParaRPr>
        </a:p>
      </dsp:txBody>
      <dsp:txXfrm>
        <a:off x="8353851" y="2437147"/>
        <a:ext cx="1910073" cy="1118212"/>
      </dsp:txXfrm>
    </dsp:sp>
    <dsp:sp modelId="{74C469BB-D56B-40CD-B3CA-062E38A0F3D0}">
      <dsp:nvSpPr>
        <dsp:cNvPr id="0" name=""/>
        <dsp:cNvSpPr/>
      </dsp:nvSpPr>
      <dsp:spPr>
        <a:xfrm rot="10800000">
          <a:off x="7725166"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rot="10800000">
        <a:off x="7851072" y="2848967"/>
        <a:ext cx="293780" cy="294571"/>
      </dsp:txXfrm>
    </dsp:sp>
    <dsp:sp modelId="{2A01F60A-3596-4184-A17E-2142BEDAD8DB}">
      <dsp:nvSpPr>
        <dsp:cNvPr id="0" name=""/>
        <dsp:cNvSpPr/>
      </dsp:nvSpPr>
      <dsp:spPr>
        <a:xfrm>
          <a:off x="5547550"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After the receipt of payment from the FBO, the sales invoice is generated and the “Payment Received” stamp is affixed by the cashier</a:t>
          </a:r>
          <a:endParaRPr lang="en-US" sz="1300" kern="1200">
            <a:solidFill>
              <a:srgbClr val="000000"/>
            </a:solidFill>
            <a:latin typeface="Arial"/>
            <a:ea typeface="+mn-ea"/>
            <a:cs typeface="+mn-cs"/>
          </a:endParaRPr>
        </a:p>
      </dsp:txBody>
      <dsp:txXfrm>
        <a:off x="5582339" y="2437147"/>
        <a:ext cx="1910073" cy="1118212"/>
      </dsp:txXfrm>
    </dsp:sp>
    <dsp:sp modelId="{046CEDFC-C02F-4049-87F7-A743F6A154D0}">
      <dsp:nvSpPr>
        <dsp:cNvPr id="0" name=""/>
        <dsp:cNvSpPr/>
      </dsp:nvSpPr>
      <dsp:spPr>
        <a:xfrm rot="10800000">
          <a:off x="4953655"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rot="10800000">
        <a:off x="5079561" y="2848967"/>
        <a:ext cx="293780" cy="294571"/>
      </dsp:txXfrm>
    </dsp:sp>
    <dsp:sp modelId="{D960C49C-D3A9-4430-B0FA-1ABCAE8984DF}">
      <dsp:nvSpPr>
        <dsp:cNvPr id="0" name=""/>
        <dsp:cNvSpPr/>
      </dsp:nvSpPr>
      <dsp:spPr>
        <a:xfrm>
          <a:off x="2776039"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In case of counter delivery, the respective FBO proceeds to the delivery counter to collect the invoiced products</a:t>
          </a:r>
          <a:endParaRPr lang="en-US" sz="1300" kern="1200">
            <a:solidFill>
              <a:srgbClr val="000000"/>
            </a:solidFill>
            <a:latin typeface="Arial"/>
            <a:ea typeface="+mn-ea"/>
            <a:cs typeface="+mn-cs"/>
          </a:endParaRPr>
        </a:p>
      </dsp:txBody>
      <dsp:txXfrm>
        <a:off x="2810828" y="2437147"/>
        <a:ext cx="1910073" cy="1118212"/>
      </dsp:txXfrm>
    </dsp:sp>
    <dsp:sp modelId="{9247DF2B-5304-4AC9-829A-2C7D61D6B528}">
      <dsp:nvSpPr>
        <dsp:cNvPr id="0" name=""/>
        <dsp:cNvSpPr/>
      </dsp:nvSpPr>
      <dsp:spPr>
        <a:xfrm rot="10800000">
          <a:off x="2182143" y="2750776"/>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rot="10800000">
        <a:off x="2308049" y="2848967"/>
        <a:ext cx="293780" cy="294571"/>
      </dsp:txXfrm>
    </dsp:sp>
    <dsp:sp modelId="{73BBB503-9E41-42F0-A9D7-7C91453CD7C0}">
      <dsp:nvSpPr>
        <dsp:cNvPr id="0" name=""/>
        <dsp:cNvSpPr/>
      </dsp:nvSpPr>
      <dsp:spPr>
        <a:xfrm>
          <a:off x="4527" y="2402358"/>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In case of non-counter delivery, the sales invoice as generated is given to the stores executive for the dispatch of goods through courier</a:t>
          </a:r>
          <a:endParaRPr lang="en-US" sz="1300" kern="1200">
            <a:solidFill>
              <a:srgbClr val="000000"/>
            </a:solidFill>
            <a:latin typeface="Arial"/>
            <a:ea typeface="+mn-ea"/>
            <a:cs typeface="+mn-cs"/>
          </a:endParaRPr>
        </a:p>
      </dsp:txBody>
      <dsp:txXfrm>
        <a:off x="39316" y="2437147"/>
        <a:ext cx="1910073" cy="1118212"/>
      </dsp:txXfrm>
    </dsp:sp>
    <dsp:sp modelId="{66DBE359-13C3-4BC5-ABEC-1AF47D8ACFB2}">
      <dsp:nvSpPr>
        <dsp:cNvPr id="0" name=""/>
        <dsp:cNvSpPr/>
      </dsp:nvSpPr>
      <dsp:spPr>
        <a:xfrm rot="5400000">
          <a:off x="784510" y="3728724"/>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rot="-5400000">
        <a:off x="847068" y="3764357"/>
        <a:ext cx="294571" cy="293780"/>
      </dsp:txXfrm>
    </dsp:sp>
    <dsp:sp modelId="{886BA5FD-9274-4047-B444-6AE38A8ADEB4}">
      <dsp:nvSpPr>
        <dsp:cNvPr id="0" name=""/>
        <dsp:cNvSpPr/>
      </dsp:nvSpPr>
      <dsp:spPr>
        <a:xfrm>
          <a:off x="4527"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On receipt of sales invoice, the store executive delivers the products and updates the details in the system through bar code scanning</a:t>
          </a:r>
          <a:endParaRPr lang="en-US" sz="1300" kern="1200">
            <a:solidFill>
              <a:srgbClr val="000000"/>
            </a:solidFill>
            <a:latin typeface="Arial"/>
            <a:ea typeface="+mn-ea"/>
            <a:cs typeface="+mn-cs"/>
          </a:endParaRPr>
        </a:p>
      </dsp:txBody>
      <dsp:txXfrm>
        <a:off x="39316" y="4416798"/>
        <a:ext cx="1910073" cy="1118212"/>
      </dsp:txXfrm>
    </dsp:sp>
    <dsp:sp modelId="{005FA0FA-31B0-47D6-87FA-94E01047C512}">
      <dsp:nvSpPr>
        <dsp:cNvPr id="0" name=""/>
        <dsp:cNvSpPr/>
      </dsp:nvSpPr>
      <dsp:spPr>
        <a:xfrm>
          <a:off x="2158388"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2158388" y="4828618"/>
        <a:ext cx="293780" cy="294571"/>
      </dsp:txXfrm>
    </dsp:sp>
    <dsp:sp modelId="{3CA92B33-9E29-4EAC-ADA3-713A48AE2377}">
      <dsp:nvSpPr>
        <dsp:cNvPr id="0" name=""/>
        <dsp:cNvSpPr/>
      </dsp:nvSpPr>
      <dsp:spPr>
        <a:xfrm>
          <a:off x="2776039"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The store executive affixes “Delivered” stamp after all the products are issued to the respective party</a:t>
          </a:r>
          <a:endParaRPr lang="en-US" sz="1300" kern="1200">
            <a:solidFill>
              <a:srgbClr val="000000"/>
            </a:solidFill>
            <a:latin typeface="Arial"/>
            <a:ea typeface="+mn-ea"/>
            <a:cs typeface="+mn-cs"/>
          </a:endParaRPr>
        </a:p>
      </dsp:txBody>
      <dsp:txXfrm>
        <a:off x="2810828" y="4416798"/>
        <a:ext cx="1910073" cy="1118212"/>
      </dsp:txXfrm>
    </dsp:sp>
    <dsp:sp modelId="{F2987F73-B785-4607-9C61-0B93B1D9207A}">
      <dsp:nvSpPr>
        <dsp:cNvPr id="0" name=""/>
        <dsp:cNvSpPr/>
      </dsp:nvSpPr>
      <dsp:spPr>
        <a:xfrm>
          <a:off x="4929899"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4929899" y="4828618"/>
        <a:ext cx="293780" cy="294571"/>
      </dsp:txXfrm>
    </dsp:sp>
    <dsp:sp modelId="{4D8D21FE-7A79-4D86-9D9A-5E1D676E791F}">
      <dsp:nvSpPr>
        <dsp:cNvPr id="0" name=""/>
        <dsp:cNvSpPr/>
      </dsp:nvSpPr>
      <dsp:spPr>
        <a:xfrm>
          <a:off x="5547550"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The store executive updates the courier tracking delivery details in the system for future reference tracking</a:t>
          </a:r>
          <a:endParaRPr lang="en-US" sz="1300" kern="1200">
            <a:solidFill>
              <a:srgbClr val="000000"/>
            </a:solidFill>
            <a:latin typeface="Arial"/>
            <a:ea typeface="+mn-ea"/>
            <a:cs typeface="+mn-cs"/>
          </a:endParaRPr>
        </a:p>
      </dsp:txBody>
      <dsp:txXfrm>
        <a:off x="5582339" y="4416798"/>
        <a:ext cx="1910073" cy="1118212"/>
      </dsp:txXfrm>
    </dsp:sp>
    <dsp:sp modelId="{DDFDD9C6-6BC4-46C2-972C-2BC23C624ED8}">
      <dsp:nvSpPr>
        <dsp:cNvPr id="0" name=""/>
        <dsp:cNvSpPr/>
      </dsp:nvSpPr>
      <dsp:spPr>
        <a:xfrm>
          <a:off x="7701411" y="4730427"/>
          <a:ext cx="419686" cy="490953"/>
        </a:xfrm>
        <a:prstGeom prst="rightArrow">
          <a:avLst>
            <a:gd name="adj1" fmla="val 60000"/>
            <a:gd name="adj2" fmla="val 50000"/>
          </a:avLst>
        </a:prstGeom>
        <a:solidFill>
          <a:srgbClr val="AA272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000000">
                <a:hueOff val="0"/>
                <a:satOff val="0"/>
                <a:lumOff val="0"/>
                <a:alphaOff val="0"/>
              </a:srgbClr>
            </a:solidFill>
            <a:latin typeface="Arial"/>
            <a:ea typeface="+mn-ea"/>
            <a:cs typeface="+mn-cs"/>
          </a:endParaRPr>
        </a:p>
      </dsp:txBody>
      <dsp:txXfrm>
        <a:off x="7701411" y="4828618"/>
        <a:ext cx="293780" cy="294571"/>
      </dsp:txXfrm>
    </dsp:sp>
    <dsp:sp modelId="{5ADF6DAE-B9C1-4B5B-9E1C-4E998C4CB34C}">
      <dsp:nvSpPr>
        <dsp:cNvPr id="0" name=""/>
        <dsp:cNvSpPr/>
      </dsp:nvSpPr>
      <dsp:spPr>
        <a:xfrm>
          <a:off x="8319062" y="4382009"/>
          <a:ext cx="1979651" cy="1187790"/>
        </a:xfrm>
        <a:prstGeom prst="roundRect">
          <a:avLst>
            <a:gd name="adj" fmla="val 10000"/>
          </a:avLst>
        </a:prstGeom>
        <a:solidFill>
          <a:srgbClr val="FFFFFF">
            <a:hueOff val="0"/>
            <a:satOff val="0"/>
            <a:lumOff val="0"/>
            <a:alphaOff val="0"/>
          </a:srgbClr>
        </a:solidFill>
        <a:ln w="12700" cap="flat" cmpd="sng" algn="ctr">
          <a:solidFill>
            <a:srgbClr val="AA272F">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solidFill>
                <a:srgbClr val="000000"/>
              </a:solidFill>
              <a:latin typeface="Arial"/>
              <a:ea typeface="+mn-ea"/>
              <a:cs typeface="+mn-cs"/>
            </a:rPr>
            <a:t>The cashier/ RDO head extracts and reconciles the summarized  sales invoice and collection reports from the system</a:t>
          </a:r>
          <a:endParaRPr lang="en-US" sz="1300" kern="1200">
            <a:solidFill>
              <a:srgbClr val="000000"/>
            </a:solidFill>
            <a:latin typeface="Arial"/>
            <a:ea typeface="+mn-ea"/>
            <a:cs typeface="+mn-cs"/>
          </a:endParaRPr>
        </a:p>
      </dsp:txBody>
      <dsp:txXfrm>
        <a:off x="8353851" y="4416798"/>
        <a:ext cx="1910073" cy="11182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D2B16E-8AF4-8D42-84F1-3DB75DC62B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A71BE1-557F-E741-A20B-C8EABAF581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50B626-EDF4-D245-9DA2-F9A63703C5C7}" type="datetimeFigureOut">
              <a:rPr lang="en-US" smtClean="0"/>
              <a:t>4/2/2024</a:t>
            </a:fld>
            <a:endParaRPr lang="en-US"/>
          </a:p>
        </p:txBody>
      </p:sp>
      <p:sp>
        <p:nvSpPr>
          <p:cNvPr id="4" name="Footer Placeholder 3">
            <a:extLst>
              <a:ext uri="{FF2B5EF4-FFF2-40B4-BE49-F238E27FC236}">
                <a16:creationId xmlns:a16="http://schemas.microsoft.com/office/drawing/2014/main" id="{CEEDA478-7629-7442-8D84-B46D2A346D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FC4A80A6-1307-CF47-A0C3-5EFB74BF88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A87AB-93EA-7546-8E4C-B0EB3D282E42}" type="slidenum">
              <a:rPr lang="en-US" smtClean="0"/>
              <a:t>‹#›</a:t>
            </a:fld>
            <a:endParaRPr lang="en-US"/>
          </a:p>
        </p:txBody>
      </p:sp>
    </p:spTree>
    <p:extLst>
      <p:ext uri="{BB962C8B-B14F-4D97-AF65-F5344CB8AC3E}">
        <p14:creationId xmlns:p14="http://schemas.microsoft.com/office/powerpoint/2010/main" val="22472618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8AE5B-7658-AE41-BA53-731F11E00D42}"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2631A-BA9A-BD47-9087-B0624DA30F7E}" type="slidenum">
              <a:rPr lang="en-US" smtClean="0"/>
              <a:t>‹#›</a:t>
            </a:fld>
            <a:endParaRPr lang="en-US"/>
          </a:p>
        </p:txBody>
      </p:sp>
    </p:spTree>
    <p:extLst>
      <p:ext uri="{BB962C8B-B14F-4D97-AF65-F5344CB8AC3E}">
        <p14:creationId xmlns:p14="http://schemas.microsoft.com/office/powerpoint/2010/main" val="168249300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02631A-BA9A-BD47-9087-B0624DA30F7E}" type="slidenum">
              <a:rPr lang="en-US" smtClean="0"/>
              <a:t>1</a:t>
            </a:fld>
            <a:endParaRPr lang="en-US"/>
          </a:p>
        </p:txBody>
      </p:sp>
      <p:sp>
        <p:nvSpPr>
          <p:cNvPr id="5" name="Footer Placeholder 4"/>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2582268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58249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072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545433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4953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52068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5543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79196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4383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7713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2235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02631A-BA9A-BD47-9087-B0624DA30F7E}" type="slidenum">
              <a:rPr lang="en-US" smtClean="0"/>
              <a:t>3</a:t>
            </a:fld>
            <a:endParaRPr lang="en-US"/>
          </a:p>
        </p:txBody>
      </p:sp>
      <p:sp>
        <p:nvSpPr>
          <p:cNvPr id="5" name="Footer Placeholder 4"/>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225961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39171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50912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6402631A-BA9A-BD47-9087-B0624DA30F7E}" type="slidenum">
              <a:rPr lang="en-US" smtClean="0"/>
              <a:t>37</a:t>
            </a:fld>
            <a:endParaRPr lang="en-US"/>
          </a:p>
        </p:txBody>
      </p:sp>
    </p:spTree>
    <p:extLst>
      <p:ext uri="{BB962C8B-B14F-4D97-AF65-F5344CB8AC3E}">
        <p14:creationId xmlns:p14="http://schemas.microsoft.com/office/powerpoint/2010/main" val="1424910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6402631A-BA9A-BD47-9087-B0624DA30F7E}" type="slidenum">
              <a:rPr lang="en-US" smtClean="0"/>
              <a:t>38</a:t>
            </a:fld>
            <a:endParaRPr lang="en-US"/>
          </a:p>
        </p:txBody>
      </p:sp>
    </p:spTree>
    <p:extLst>
      <p:ext uri="{BB962C8B-B14F-4D97-AF65-F5344CB8AC3E}">
        <p14:creationId xmlns:p14="http://schemas.microsoft.com/office/powerpoint/2010/main" val="4167371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4"/>
          </p:nvPr>
        </p:nvSpPr>
        <p:spPr/>
        <p:txBody>
          <a:bodyPr/>
          <a:lstStyle/>
          <a:p>
            <a:r>
              <a:rPr lang="en-US"/>
              <a:t>1</a:t>
            </a:r>
          </a:p>
        </p:txBody>
      </p:sp>
      <p:sp>
        <p:nvSpPr>
          <p:cNvPr id="5" name="Slide Number Placeholder 4"/>
          <p:cNvSpPr>
            <a:spLocks noGrp="1"/>
          </p:cNvSpPr>
          <p:nvPr>
            <p:ph type="sldNum" sz="quarter" idx="5"/>
          </p:nvPr>
        </p:nvSpPr>
        <p:spPr/>
        <p:txBody>
          <a:bodyPr/>
          <a:lstStyle/>
          <a:p>
            <a:fld id="{6402631A-BA9A-BD47-9087-B0624DA30F7E}" type="slidenum">
              <a:rPr lang="en-US" smtClean="0"/>
              <a:t>39</a:t>
            </a:fld>
            <a:endParaRPr lang="en-US"/>
          </a:p>
        </p:txBody>
      </p:sp>
    </p:spTree>
    <p:extLst>
      <p:ext uri="{BB962C8B-B14F-4D97-AF65-F5344CB8AC3E}">
        <p14:creationId xmlns:p14="http://schemas.microsoft.com/office/powerpoint/2010/main" val="2082751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30312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9205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b="0"/>
          </a:p>
        </p:txBody>
      </p:sp>
      <p:sp>
        <p:nvSpPr>
          <p:cNvPr id="2" name="Slide Number Placeholder 1"/>
          <p:cNvSpPr>
            <a:spLocks noGrp="1"/>
          </p:cNvSpPr>
          <p:nvPr>
            <p:ph type="sldNum" sz="quarter" idx="10"/>
          </p:nvPr>
        </p:nvSpPr>
        <p:spPr/>
        <p:txBody>
          <a:bodyPr/>
          <a:lstStyle/>
          <a:p>
            <a:fld id="{F8604FC1-5EFC-4953-9904-72515439025E}" type="slidenum">
              <a:rPr lang="en-IN" smtClean="0"/>
              <a:pPr/>
              <a:t>52</a:t>
            </a:fld>
            <a:endParaRPr lang="en-IN"/>
          </a:p>
        </p:txBody>
      </p:sp>
    </p:spTree>
    <p:extLst>
      <p:ext uri="{BB962C8B-B14F-4D97-AF65-F5344CB8AC3E}">
        <p14:creationId xmlns:p14="http://schemas.microsoft.com/office/powerpoint/2010/main" val="116920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285911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029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49080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2092DB6-5AA4-4858-A2A2-E8EBB503ED5F}" type="slidenum">
              <a:rPr lang="en-US" smtClean="0"/>
              <a:pPr/>
              <a:t>11</a:t>
            </a:fld>
            <a:endParaRPr lang="en-US"/>
          </a:p>
        </p:txBody>
      </p:sp>
    </p:spTree>
    <p:extLst>
      <p:ext uri="{BB962C8B-B14F-4D97-AF65-F5344CB8AC3E}">
        <p14:creationId xmlns:p14="http://schemas.microsoft.com/office/powerpoint/2010/main" val="52368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2092DB6-5AA4-4858-A2A2-E8EBB503ED5F}" type="slidenum">
              <a:rPr lang="en-US" smtClean="0"/>
              <a:pPr/>
              <a:t>12</a:t>
            </a:fld>
            <a:endParaRPr lang="en-US"/>
          </a:p>
        </p:txBody>
      </p:sp>
    </p:spTree>
    <p:extLst>
      <p:ext uri="{BB962C8B-B14F-4D97-AF65-F5344CB8AC3E}">
        <p14:creationId xmlns:p14="http://schemas.microsoft.com/office/powerpoint/2010/main" val="90894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18320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21070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499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24" name="Text Placeholder 16">
            <a:extLst>
              <a:ext uri="{FF2B5EF4-FFF2-40B4-BE49-F238E27FC236}">
                <a16:creationId xmlns:a16="http://schemas.microsoft.com/office/drawing/2014/main" id="{418AEA6C-7409-2947-AA24-4A85E0C0157E}"/>
              </a:ext>
            </a:extLst>
          </p:cNvPr>
          <p:cNvSpPr>
            <a:spLocks noGrp="1"/>
          </p:cNvSpPr>
          <p:nvPr>
            <p:ph type="body" sz="quarter" idx="16" hasCustomPrompt="1"/>
          </p:nvPr>
        </p:nvSpPr>
        <p:spPr>
          <a:xfrm>
            <a:off x="304800" y="1905000"/>
            <a:ext cx="11582400" cy="3619500"/>
          </a:xfrm>
        </p:spPr>
        <p:txBody>
          <a:bodyPr lIns="0" tIns="0" rIns="0">
            <a:noAutofit/>
          </a:bodyPr>
          <a:lstStyle>
            <a:lvl1pPr marL="457200" indent="-457200">
              <a:lnSpc>
                <a:spcPts val="2600"/>
              </a:lnSpc>
              <a:buClr>
                <a:schemeClr val="tx2"/>
              </a:buClr>
              <a:buFont typeface="+mj-lt"/>
              <a:buAutoNum type="arabicPeriod"/>
              <a:tabLst>
                <a:tab pos="5649913" algn="r"/>
              </a:tabLst>
              <a:defRPr sz="2400" b="0" spc="0" baseline="0">
                <a:solidFill>
                  <a:schemeClr val="tx1"/>
                </a:solidFill>
              </a:defRPr>
            </a:lvl1pPr>
            <a:lvl2pPr>
              <a:defRPr sz="2000"/>
            </a:lvl2pPr>
            <a:lvl3pPr>
              <a:defRPr sz="1800"/>
            </a:lvl3pPr>
            <a:lvl4pPr>
              <a:defRPr sz="1600"/>
            </a:lvl4pPr>
            <a:lvl5pPr>
              <a:defRPr sz="1600"/>
            </a:lvl5pPr>
          </a:lstStyle>
          <a:p>
            <a:pPr lvl="0"/>
            <a:r>
              <a:rPr lang="en-US"/>
              <a:t>Section 1 title</a:t>
            </a:r>
          </a:p>
          <a:p>
            <a:pPr lvl="0"/>
            <a:r>
              <a:rPr lang="en-US"/>
              <a:t>Section 2 title</a:t>
            </a:r>
          </a:p>
          <a:p>
            <a:pPr lvl="0"/>
            <a:r>
              <a:rPr lang="en-US"/>
              <a:t>Section 3 title</a:t>
            </a:r>
          </a:p>
          <a:p>
            <a:pPr lvl="0"/>
            <a:r>
              <a:rPr lang="en-US"/>
              <a:t>Section 4 title</a:t>
            </a:r>
          </a:p>
          <a:p>
            <a:pPr lvl="0"/>
            <a:r>
              <a:rPr lang="en-US"/>
              <a:t>Section 5 title</a:t>
            </a:r>
          </a:p>
          <a:p>
            <a:pPr lvl="0"/>
            <a:r>
              <a:rPr lang="en-US"/>
              <a:t>Section 6 title</a:t>
            </a:r>
          </a:p>
          <a:p>
            <a:pPr lvl="0"/>
            <a:r>
              <a:rPr lang="en-US"/>
              <a:t>Section 7 title</a:t>
            </a:r>
          </a:p>
          <a:p>
            <a:pPr lvl="0"/>
            <a:r>
              <a:rPr lang="en-US"/>
              <a:t>Section 8 title</a:t>
            </a:r>
          </a:p>
        </p:txBody>
      </p:sp>
      <p:sp>
        <p:nvSpPr>
          <p:cNvPr id="8" name="TextBox 7">
            <a:extLst>
              <a:ext uri="{FF2B5EF4-FFF2-40B4-BE49-F238E27FC236}">
                <a16:creationId xmlns:a16="http://schemas.microsoft.com/office/drawing/2014/main" id="{4440BF2B-70D6-444C-8A00-900C52EBC7B6}"/>
              </a:ext>
            </a:extLst>
          </p:cNvPr>
          <p:cNvSpPr txBox="1"/>
          <p:nvPr userDrawn="1"/>
        </p:nvSpPr>
        <p:spPr>
          <a:xfrm>
            <a:off x="-3788228" y="0"/>
            <a:ext cx="3657600" cy="2246769"/>
          </a:xfrm>
          <a:prstGeom prst="rect">
            <a:avLst/>
          </a:prstGeom>
          <a:noFill/>
        </p:spPr>
        <p:txBody>
          <a:bodyPr wrap="square" lIns="0" rtlCol="0">
            <a:noAutofit/>
          </a:bodyPr>
          <a:lstStyle/>
          <a:p>
            <a:pPr algn="l"/>
            <a:r>
              <a:rPr lang="en-US" sz="1400" b="1">
                <a:solidFill>
                  <a:srgbClr val="FF0000"/>
                </a:solidFill>
              </a:rPr>
              <a:t>CONTENT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Fill in the correct titles</a:t>
            </a:r>
          </a:p>
          <a:p>
            <a:pPr marL="342900" indent="-342900" algn="l">
              <a:buFont typeface="+mj-lt"/>
              <a:buAutoNum type="arabicPeriod"/>
            </a:pPr>
            <a:r>
              <a:rPr lang="en-US" sz="1400">
                <a:solidFill>
                  <a:srgbClr val="FF0000"/>
                </a:solidFill>
              </a:rPr>
              <a:t>To add a second column, select the text and press ‘Add or remove columns’ in the Home Menu</a:t>
            </a:r>
          </a:p>
          <a:p>
            <a:pPr marL="342900" indent="-342900" algn="l">
              <a:buFont typeface="+mj-lt"/>
              <a:buAutoNum type="arabicPeriod"/>
            </a:pPr>
            <a:r>
              <a:rPr lang="en-US" sz="1400">
                <a:solidFill>
                  <a:srgbClr val="FF0000"/>
                </a:solidFill>
              </a:rPr>
              <a:t>Select two columns</a:t>
            </a:r>
          </a:p>
        </p:txBody>
      </p:sp>
      <p:sp>
        <p:nvSpPr>
          <p:cNvPr id="2" name="Title 1">
            <a:extLst>
              <a:ext uri="{FF2B5EF4-FFF2-40B4-BE49-F238E27FC236}">
                <a16:creationId xmlns:a16="http://schemas.microsoft.com/office/drawing/2014/main" id="{2A4BAEC8-C22A-5648-91D8-690C3C51E6AB}"/>
              </a:ext>
            </a:extLst>
          </p:cNvPr>
          <p:cNvSpPr>
            <a:spLocks noGrp="1"/>
          </p:cNvSpPr>
          <p:nvPr>
            <p:ph type="title" hasCustomPrompt="1"/>
          </p:nvPr>
        </p:nvSpPr>
        <p:spPr/>
        <p:txBody>
          <a:bodyPr>
            <a:noAutofit/>
          </a:bodyPr>
          <a:lstStyle/>
          <a:p>
            <a:r>
              <a:rPr lang="en-GB"/>
              <a:t>Contents</a:t>
            </a:r>
            <a:endParaRPr lang="en-US"/>
          </a:p>
        </p:txBody>
      </p:sp>
    </p:spTree>
    <p:extLst>
      <p:ext uri="{BB962C8B-B14F-4D97-AF65-F5344CB8AC3E}">
        <p14:creationId xmlns:p14="http://schemas.microsoft.com/office/powerpoint/2010/main" val="106755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799" y="243912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3" name="Text Placeholder 16">
            <a:extLst>
              <a:ext uri="{FF2B5EF4-FFF2-40B4-BE49-F238E27FC236}">
                <a16:creationId xmlns:a16="http://schemas.microsoft.com/office/drawing/2014/main" id="{33F43D15-AEAF-E647-BFEE-D14E3099EA85}"/>
              </a:ext>
            </a:extLst>
          </p:cNvPr>
          <p:cNvSpPr>
            <a:spLocks noGrp="1"/>
          </p:cNvSpPr>
          <p:nvPr>
            <p:ph type="body" sz="quarter" idx="29" hasCustomPrompt="1"/>
          </p:nvPr>
        </p:nvSpPr>
        <p:spPr>
          <a:xfrm>
            <a:off x="304800" y="1565687"/>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9" name="Text Placeholder 16">
            <a:extLst>
              <a:ext uri="{FF2B5EF4-FFF2-40B4-BE49-F238E27FC236}">
                <a16:creationId xmlns:a16="http://schemas.microsoft.com/office/drawing/2014/main" id="{F34A25E1-CD64-C445-A7A9-990CAC0C565E}"/>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0" name="Text Placeholder 16">
            <a:extLst>
              <a:ext uri="{FF2B5EF4-FFF2-40B4-BE49-F238E27FC236}">
                <a16:creationId xmlns:a16="http://schemas.microsoft.com/office/drawing/2014/main" id="{E29E210A-28AF-504B-9494-F7EEA9BF1CE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5" name="Text Placeholder 16">
            <a:extLst>
              <a:ext uri="{FF2B5EF4-FFF2-40B4-BE49-F238E27FC236}">
                <a16:creationId xmlns:a16="http://schemas.microsoft.com/office/drawing/2014/main" id="{C35DEBB2-6344-AA47-B92C-30010BD84659}"/>
              </a:ext>
            </a:extLst>
          </p:cNvPr>
          <p:cNvSpPr>
            <a:spLocks noGrp="1"/>
          </p:cNvSpPr>
          <p:nvPr>
            <p:ph type="body" sz="quarter" idx="38" hasCustomPrompt="1"/>
          </p:nvPr>
        </p:nvSpPr>
        <p:spPr>
          <a:xfrm>
            <a:off x="2679299" y="2441448"/>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7" name="Text Placeholder 16">
            <a:extLst>
              <a:ext uri="{FF2B5EF4-FFF2-40B4-BE49-F238E27FC236}">
                <a16:creationId xmlns:a16="http://schemas.microsoft.com/office/drawing/2014/main" id="{C19DC8B9-D70C-674C-8F12-2D6F94197FED}"/>
              </a:ext>
            </a:extLst>
          </p:cNvPr>
          <p:cNvSpPr>
            <a:spLocks noGrp="1"/>
          </p:cNvSpPr>
          <p:nvPr>
            <p:ph type="body" sz="quarter" idx="40" hasCustomPrompt="1"/>
          </p:nvPr>
        </p:nvSpPr>
        <p:spPr>
          <a:xfrm>
            <a:off x="5053799" y="2441448"/>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9" name="Text Placeholder 16">
            <a:extLst>
              <a:ext uri="{FF2B5EF4-FFF2-40B4-BE49-F238E27FC236}">
                <a16:creationId xmlns:a16="http://schemas.microsoft.com/office/drawing/2014/main" id="{3C276264-83E2-B746-A497-3D5860C30940}"/>
              </a:ext>
            </a:extLst>
          </p:cNvPr>
          <p:cNvSpPr>
            <a:spLocks noGrp="1"/>
          </p:cNvSpPr>
          <p:nvPr>
            <p:ph type="body" sz="quarter" idx="42" hasCustomPrompt="1"/>
          </p:nvPr>
        </p:nvSpPr>
        <p:spPr>
          <a:xfrm>
            <a:off x="7428299" y="2441448"/>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41" name="Text Placeholder 16">
            <a:extLst>
              <a:ext uri="{FF2B5EF4-FFF2-40B4-BE49-F238E27FC236}">
                <a16:creationId xmlns:a16="http://schemas.microsoft.com/office/drawing/2014/main" id="{E924DD80-2079-5C43-9A5B-627B98679584}"/>
              </a:ext>
            </a:extLst>
          </p:cNvPr>
          <p:cNvSpPr>
            <a:spLocks noGrp="1"/>
          </p:cNvSpPr>
          <p:nvPr>
            <p:ph type="body" sz="quarter" idx="44" hasCustomPrompt="1"/>
          </p:nvPr>
        </p:nvSpPr>
        <p:spPr>
          <a:xfrm>
            <a:off x="9802800" y="2441448"/>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7" name="Content Placeholder 2">
            <a:extLst>
              <a:ext uri="{FF2B5EF4-FFF2-40B4-BE49-F238E27FC236}">
                <a16:creationId xmlns:a16="http://schemas.microsoft.com/office/drawing/2014/main" id="{73E1A4E2-0A30-48C6-B3C2-789F173DA798}"/>
              </a:ext>
            </a:extLst>
          </p:cNvPr>
          <p:cNvSpPr>
            <a:spLocks noGrp="1"/>
          </p:cNvSpPr>
          <p:nvPr>
            <p:ph sz="quarter" idx="45"/>
          </p:nvPr>
        </p:nvSpPr>
        <p:spPr>
          <a:xfrm>
            <a:off x="304799" y="2786725"/>
            <a:ext cx="2084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2383EA99-2505-49FA-BA46-33A6D753ED3C}"/>
              </a:ext>
            </a:extLst>
          </p:cNvPr>
          <p:cNvSpPr>
            <a:spLocks noGrp="1"/>
          </p:cNvSpPr>
          <p:nvPr>
            <p:ph sz="quarter" idx="46"/>
          </p:nvPr>
        </p:nvSpPr>
        <p:spPr>
          <a:xfrm>
            <a:off x="2679299" y="2786725"/>
            <a:ext cx="2084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86BA908A-4692-4BE2-94F3-3FA696FADE41}"/>
              </a:ext>
            </a:extLst>
          </p:cNvPr>
          <p:cNvSpPr>
            <a:spLocks noGrp="1"/>
          </p:cNvSpPr>
          <p:nvPr>
            <p:ph sz="quarter" idx="47"/>
          </p:nvPr>
        </p:nvSpPr>
        <p:spPr>
          <a:xfrm>
            <a:off x="5053799" y="2786725"/>
            <a:ext cx="2084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1" name="Content Placeholder 2">
            <a:extLst>
              <a:ext uri="{FF2B5EF4-FFF2-40B4-BE49-F238E27FC236}">
                <a16:creationId xmlns:a16="http://schemas.microsoft.com/office/drawing/2014/main" id="{81A38EB1-9CE2-44DB-A002-0F152979A8BB}"/>
              </a:ext>
            </a:extLst>
          </p:cNvPr>
          <p:cNvSpPr>
            <a:spLocks noGrp="1"/>
          </p:cNvSpPr>
          <p:nvPr>
            <p:ph sz="quarter" idx="48"/>
          </p:nvPr>
        </p:nvSpPr>
        <p:spPr>
          <a:xfrm>
            <a:off x="7428299" y="2786725"/>
            <a:ext cx="2084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2" name="Content Placeholder 2">
            <a:extLst>
              <a:ext uri="{FF2B5EF4-FFF2-40B4-BE49-F238E27FC236}">
                <a16:creationId xmlns:a16="http://schemas.microsoft.com/office/drawing/2014/main" id="{E4EB1976-4EF4-412F-9553-9EC2795B92E5}"/>
              </a:ext>
            </a:extLst>
          </p:cNvPr>
          <p:cNvSpPr>
            <a:spLocks noGrp="1"/>
          </p:cNvSpPr>
          <p:nvPr>
            <p:ph sz="quarter" idx="49"/>
          </p:nvPr>
        </p:nvSpPr>
        <p:spPr>
          <a:xfrm>
            <a:off x="9802800" y="2786725"/>
            <a:ext cx="2084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83887069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text no intro">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29" name="Text Placeholder 16">
            <a:extLst>
              <a:ext uri="{FF2B5EF4-FFF2-40B4-BE49-F238E27FC236}">
                <a16:creationId xmlns:a16="http://schemas.microsoft.com/office/drawing/2014/main" id="{F34A25E1-CD64-C445-A7A9-990CAC0C565E}"/>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0" name="Text Placeholder 16">
            <a:extLst>
              <a:ext uri="{FF2B5EF4-FFF2-40B4-BE49-F238E27FC236}">
                <a16:creationId xmlns:a16="http://schemas.microsoft.com/office/drawing/2014/main" id="{E29E210A-28AF-504B-9494-F7EEA9BF1CE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7" name="Text Placeholder 16">
            <a:extLst>
              <a:ext uri="{FF2B5EF4-FFF2-40B4-BE49-F238E27FC236}">
                <a16:creationId xmlns:a16="http://schemas.microsoft.com/office/drawing/2014/main" id="{F7023659-DF59-5842-9BC2-F5D5B10DF89F}"/>
              </a:ext>
            </a:extLst>
          </p:cNvPr>
          <p:cNvSpPr>
            <a:spLocks noGrp="1"/>
          </p:cNvSpPr>
          <p:nvPr>
            <p:ph type="body" sz="quarter" idx="18" hasCustomPrompt="1"/>
          </p:nvPr>
        </p:nvSpPr>
        <p:spPr>
          <a:xfrm>
            <a:off x="304799" y="156240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2" name="Text Placeholder 16">
            <a:extLst>
              <a:ext uri="{FF2B5EF4-FFF2-40B4-BE49-F238E27FC236}">
                <a16:creationId xmlns:a16="http://schemas.microsoft.com/office/drawing/2014/main" id="{35DC437A-C816-394D-A18B-25819F2AF929}"/>
              </a:ext>
            </a:extLst>
          </p:cNvPr>
          <p:cNvSpPr>
            <a:spLocks noGrp="1"/>
          </p:cNvSpPr>
          <p:nvPr>
            <p:ph type="body" sz="quarter" idx="38" hasCustomPrompt="1"/>
          </p:nvPr>
        </p:nvSpPr>
        <p:spPr>
          <a:xfrm>
            <a:off x="2679299" y="156240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34" name="Text Placeholder 16">
            <a:extLst>
              <a:ext uri="{FF2B5EF4-FFF2-40B4-BE49-F238E27FC236}">
                <a16:creationId xmlns:a16="http://schemas.microsoft.com/office/drawing/2014/main" id="{47B15FFF-16F4-584F-9978-DE90782CE07A}"/>
              </a:ext>
            </a:extLst>
          </p:cNvPr>
          <p:cNvSpPr>
            <a:spLocks noGrp="1"/>
          </p:cNvSpPr>
          <p:nvPr>
            <p:ph type="body" sz="quarter" idx="40" hasCustomPrompt="1"/>
          </p:nvPr>
        </p:nvSpPr>
        <p:spPr>
          <a:xfrm>
            <a:off x="5053799" y="156240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36" name="Text Placeholder 16">
            <a:extLst>
              <a:ext uri="{FF2B5EF4-FFF2-40B4-BE49-F238E27FC236}">
                <a16:creationId xmlns:a16="http://schemas.microsoft.com/office/drawing/2014/main" id="{2E353444-7A8A-F04B-9B19-D1F1709509F1}"/>
              </a:ext>
            </a:extLst>
          </p:cNvPr>
          <p:cNvSpPr>
            <a:spLocks noGrp="1"/>
          </p:cNvSpPr>
          <p:nvPr>
            <p:ph type="body" sz="quarter" idx="42" hasCustomPrompt="1"/>
          </p:nvPr>
        </p:nvSpPr>
        <p:spPr>
          <a:xfrm>
            <a:off x="7428299" y="156240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38" name="Text Placeholder 16">
            <a:extLst>
              <a:ext uri="{FF2B5EF4-FFF2-40B4-BE49-F238E27FC236}">
                <a16:creationId xmlns:a16="http://schemas.microsoft.com/office/drawing/2014/main" id="{983754FB-7F83-2541-AA0E-66D9ACF2317E}"/>
              </a:ext>
            </a:extLst>
          </p:cNvPr>
          <p:cNvSpPr>
            <a:spLocks noGrp="1"/>
          </p:cNvSpPr>
          <p:nvPr>
            <p:ph type="body" sz="quarter" idx="44" hasCustomPrompt="1"/>
          </p:nvPr>
        </p:nvSpPr>
        <p:spPr>
          <a:xfrm>
            <a:off x="9802800" y="1562400"/>
            <a:ext cx="2084400" cy="334875"/>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5</a:t>
            </a:r>
          </a:p>
        </p:txBody>
      </p:sp>
      <p:sp>
        <p:nvSpPr>
          <p:cNvPr id="16" name="Content Placeholder 2">
            <a:extLst>
              <a:ext uri="{FF2B5EF4-FFF2-40B4-BE49-F238E27FC236}">
                <a16:creationId xmlns:a16="http://schemas.microsoft.com/office/drawing/2014/main" id="{AC6B1F88-AF75-48B9-8E29-60DA81BE3EB7}"/>
              </a:ext>
            </a:extLst>
          </p:cNvPr>
          <p:cNvSpPr>
            <a:spLocks noGrp="1"/>
          </p:cNvSpPr>
          <p:nvPr>
            <p:ph sz="quarter" idx="45"/>
          </p:nvPr>
        </p:nvSpPr>
        <p:spPr>
          <a:xfrm>
            <a:off x="304799" y="1904400"/>
            <a:ext cx="20844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7" name="Content Placeholder 2">
            <a:extLst>
              <a:ext uri="{FF2B5EF4-FFF2-40B4-BE49-F238E27FC236}">
                <a16:creationId xmlns:a16="http://schemas.microsoft.com/office/drawing/2014/main" id="{E60A20F9-E54D-4C8E-8A1A-6B360307192C}"/>
              </a:ext>
            </a:extLst>
          </p:cNvPr>
          <p:cNvSpPr>
            <a:spLocks noGrp="1"/>
          </p:cNvSpPr>
          <p:nvPr>
            <p:ph sz="quarter" idx="46"/>
          </p:nvPr>
        </p:nvSpPr>
        <p:spPr>
          <a:xfrm>
            <a:off x="2679299" y="1904400"/>
            <a:ext cx="20844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8" name="Content Placeholder 2">
            <a:extLst>
              <a:ext uri="{FF2B5EF4-FFF2-40B4-BE49-F238E27FC236}">
                <a16:creationId xmlns:a16="http://schemas.microsoft.com/office/drawing/2014/main" id="{5F5B5B60-9032-4607-88F0-F89546BBA156}"/>
              </a:ext>
            </a:extLst>
          </p:cNvPr>
          <p:cNvSpPr>
            <a:spLocks noGrp="1"/>
          </p:cNvSpPr>
          <p:nvPr>
            <p:ph sz="quarter" idx="47"/>
          </p:nvPr>
        </p:nvSpPr>
        <p:spPr>
          <a:xfrm>
            <a:off x="5053799" y="1904400"/>
            <a:ext cx="20844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F2BA985E-B9A2-4F02-9E62-60C96BCE948C}"/>
              </a:ext>
            </a:extLst>
          </p:cNvPr>
          <p:cNvSpPr>
            <a:spLocks noGrp="1"/>
          </p:cNvSpPr>
          <p:nvPr>
            <p:ph sz="quarter" idx="48"/>
          </p:nvPr>
        </p:nvSpPr>
        <p:spPr>
          <a:xfrm>
            <a:off x="7428299" y="1904400"/>
            <a:ext cx="20844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C755B35F-5F54-4C51-A36B-F01CF3EB5C2F}"/>
              </a:ext>
            </a:extLst>
          </p:cNvPr>
          <p:cNvSpPr>
            <a:spLocks noGrp="1"/>
          </p:cNvSpPr>
          <p:nvPr>
            <p:ph sz="quarter" idx="49"/>
          </p:nvPr>
        </p:nvSpPr>
        <p:spPr>
          <a:xfrm>
            <a:off x="9802800" y="1904400"/>
            <a:ext cx="20844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2011579913"/>
      </p:ext>
    </p:extLst>
  </p:cSld>
  <p:clrMapOvr>
    <a:masterClrMapping/>
  </p:clrMapOvr>
  <p:extLst>
    <p:ext uri="{DCECCB84-F9BA-43D5-87BE-67443E8EF086}">
      <p15:sldGuideLst xmlns:p15="http://schemas.microsoft.com/office/powerpoint/2012/main">
        <p15:guide id="1" pos="2016">
          <p15:clr>
            <a:srgbClr val="FBAE40"/>
          </p15:clr>
        </p15:guide>
        <p15:guide id="2" pos="56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r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4" name="Picture Placeholder 2">
            <a:extLst>
              <a:ext uri="{FF2B5EF4-FFF2-40B4-BE49-F238E27FC236}">
                <a16:creationId xmlns:a16="http://schemas.microsoft.com/office/drawing/2014/main" id="{DFA69A53-CA43-4A4C-9933-8E74F128ED34}"/>
              </a:ext>
            </a:extLst>
          </p:cNvPr>
          <p:cNvSpPr>
            <a:spLocks noGrp="1"/>
          </p:cNvSpPr>
          <p:nvPr>
            <p:ph type="pic" sz="quarter" idx="19"/>
          </p:nvPr>
        </p:nvSpPr>
        <p:spPr>
          <a:xfrm>
            <a:off x="6240463" y="304800"/>
            <a:ext cx="5646737" cy="5753100"/>
          </a:xfrm>
          <a:solidFill>
            <a:schemeClr val="bg2"/>
          </a:solidFill>
          <a:ln w="381000" cap="flat">
            <a:noFill/>
            <a:miter lim="800000"/>
          </a:ln>
        </p:spPr>
        <p:txBody>
          <a:bodyPr anchor="ctr"/>
          <a:lstStyle>
            <a:lvl1pPr marL="0" indent="0" algn="ctr">
              <a:buNone/>
              <a:defRPr/>
            </a:lvl1pPr>
          </a:lstStyle>
          <a:p>
            <a:r>
              <a:rPr lang="fr-FR"/>
              <a:t>Cliquez sur l'icône pour ajouter une image</a:t>
            </a:r>
            <a:endParaRPr lang="en-US"/>
          </a:p>
        </p:txBody>
      </p:sp>
      <p:sp>
        <p:nvSpPr>
          <p:cNvPr id="16" name="Text Placeholder 16">
            <a:extLst>
              <a:ext uri="{FF2B5EF4-FFF2-40B4-BE49-F238E27FC236}">
                <a16:creationId xmlns:a16="http://schemas.microsoft.com/office/drawing/2014/main" id="{5826D311-55AF-4E44-9AC1-7FCB27AC7C96}"/>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1" name="Text Placeholder 16">
            <a:extLst>
              <a:ext uri="{FF2B5EF4-FFF2-40B4-BE49-F238E27FC236}">
                <a16:creationId xmlns:a16="http://schemas.microsoft.com/office/drawing/2014/main" id="{4E58426C-E7A5-0848-8CB3-0821B7995DFA}"/>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2" name="Text Placeholder 16">
            <a:extLst>
              <a:ext uri="{FF2B5EF4-FFF2-40B4-BE49-F238E27FC236}">
                <a16:creationId xmlns:a16="http://schemas.microsoft.com/office/drawing/2014/main" id="{4E0D2A57-5689-2E45-923D-75B1E0B22854}"/>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3" name="Text Placeholder 16">
            <a:extLst>
              <a:ext uri="{FF2B5EF4-FFF2-40B4-BE49-F238E27FC236}">
                <a16:creationId xmlns:a16="http://schemas.microsoft.com/office/drawing/2014/main" id="{C64010DB-507C-8342-AE36-81E452F27DBE}"/>
              </a:ext>
            </a:extLst>
          </p:cNvPr>
          <p:cNvSpPr>
            <a:spLocks noGrp="1"/>
          </p:cNvSpPr>
          <p:nvPr>
            <p:ph type="body" sz="quarter" idx="18" hasCustomPrompt="1"/>
          </p:nvPr>
        </p:nvSpPr>
        <p:spPr>
          <a:xfrm>
            <a:off x="304800" y="2438401"/>
            <a:ext cx="5646738"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5" name="Content Placeholder 2">
            <a:extLst>
              <a:ext uri="{FF2B5EF4-FFF2-40B4-BE49-F238E27FC236}">
                <a16:creationId xmlns:a16="http://schemas.microsoft.com/office/drawing/2014/main" id="{42B71540-1B52-4DA5-8200-2F666BA803BE}"/>
              </a:ext>
            </a:extLst>
          </p:cNvPr>
          <p:cNvSpPr>
            <a:spLocks noGrp="1"/>
          </p:cNvSpPr>
          <p:nvPr>
            <p:ph sz="quarter" idx="29"/>
          </p:nvPr>
        </p:nvSpPr>
        <p:spPr>
          <a:xfrm>
            <a:off x="304800" y="2786725"/>
            <a:ext cx="564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680532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right with bo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4" name="Picture Placeholder 2">
            <a:extLst>
              <a:ext uri="{FF2B5EF4-FFF2-40B4-BE49-F238E27FC236}">
                <a16:creationId xmlns:a16="http://schemas.microsoft.com/office/drawing/2014/main" id="{DFA69A53-CA43-4A4C-9933-8E74F128ED34}"/>
              </a:ext>
            </a:extLst>
          </p:cNvPr>
          <p:cNvSpPr>
            <a:spLocks noGrp="1"/>
          </p:cNvSpPr>
          <p:nvPr>
            <p:ph type="pic" sz="quarter" idx="19"/>
          </p:nvPr>
        </p:nvSpPr>
        <p:spPr>
          <a:xfrm>
            <a:off x="6240463" y="2438400"/>
            <a:ext cx="5646737" cy="3619499"/>
          </a:xfrm>
          <a:solidFill>
            <a:schemeClr val="bg2"/>
          </a:solidFill>
          <a:ln w="381000" cap="flat">
            <a:noFill/>
            <a:miter lim="800000"/>
          </a:ln>
        </p:spPr>
        <p:txBody>
          <a:bodyPr anchor="ctr">
            <a:noAutofit/>
          </a:bodyPr>
          <a:lstStyle>
            <a:lvl1pPr marL="0" indent="0" algn="ctr">
              <a:buNone/>
              <a:defRPr/>
            </a:lvl1pPr>
          </a:lstStyle>
          <a:p>
            <a:r>
              <a:rPr lang="fr-FR"/>
              <a:t>Cliquez sur l'icône pour ajouter une image</a:t>
            </a:r>
            <a:endParaRPr lang="en-US"/>
          </a:p>
        </p:txBody>
      </p:sp>
      <p:sp>
        <p:nvSpPr>
          <p:cNvPr id="16" name="Text Placeholder 16">
            <a:extLst>
              <a:ext uri="{FF2B5EF4-FFF2-40B4-BE49-F238E27FC236}">
                <a16:creationId xmlns:a16="http://schemas.microsoft.com/office/drawing/2014/main" id="{5826D311-55AF-4E44-9AC1-7FCB27AC7C96}"/>
              </a:ext>
            </a:extLst>
          </p:cNvPr>
          <p:cNvSpPr>
            <a:spLocks noGrp="1"/>
          </p:cNvSpPr>
          <p:nvPr>
            <p:ph type="body" sz="quarter" idx="27" hasCustomPrompt="1"/>
          </p:nvPr>
        </p:nvSpPr>
        <p:spPr>
          <a:xfrm>
            <a:off x="304800" y="1565686"/>
            <a:ext cx="5646737"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1" name="Text Placeholder 16">
            <a:extLst>
              <a:ext uri="{FF2B5EF4-FFF2-40B4-BE49-F238E27FC236}">
                <a16:creationId xmlns:a16="http://schemas.microsoft.com/office/drawing/2014/main" id="{4E58426C-E7A5-0848-8CB3-0821B7995DFA}"/>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2" name="Text Placeholder 16">
            <a:extLst>
              <a:ext uri="{FF2B5EF4-FFF2-40B4-BE49-F238E27FC236}">
                <a16:creationId xmlns:a16="http://schemas.microsoft.com/office/drawing/2014/main" id="{4E0D2A57-5689-2E45-923D-75B1E0B22854}"/>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3" name="Text Placeholder 16">
            <a:extLst>
              <a:ext uri="{FF2B5EF4-FFF2-40B4-BE49-F238E27FC236}">
                <a16:creationId xmlns:a16="http://schemas.microsoft.com/office/drawing/2014/main" id="{C64010DB-507C-8342-AE36-81E452F27DBE}"/>
              </a:ext>
            </a:extLst>
          </p:cNvPr>
          <p:cNvSpPr>
            <a:spLocks noGrp="1"/>
          </p:cNvSpPr>
          <p:nvPr>
            <p:ph type="body" sz="quarter" idx="18" hasCustomPrompt="1"/>
          </p:nvPr>
        </p:nvSpPr>
        <p:spPr>
          <a:xfrm>
            <a:off x="304800" y="2438401"/>
            <a:ext cx="5646737"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9" name="Content Placeholder 2">
            <a:extLst>
              <a:ext uri="{FF2B5EF4-FFF2-40B4-BE49-F238E27FC236}">
                <a16:creationId xmlns:a16="http://schemas.microsoft.com/office/drawing/2014/main" id="{8BEA87FB-61F0-4ECA-A487-8662878B2FC1}"/>
              </a:ext>
            </a:extLst>
          </p:cNvPr>
          <p:cNvSpPr>
            <a:spLocks noGrp="1"/>
          </p:cNvSpPr>
          <p:nvPr>
            <p:ph sz="quarter" idx="29"/>
          </p:nvPr>
        </p:nvSpPr>
        <p:spPr>
          <a:xfrm>
            <a:off x="304800" y="2786725"/>
            <a:ext cx="5648400" cy="32724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5" name="Content Placeholder 6">
            <a:extLst>
              <a:ext uri="{FF2B5EF4-FFF2-40B4-BE49-F238E27FC236}">
                <a16:creationId xmlns:a16="http://schemas.microsoft.com/office/drawing/2014/main" id="{E48320C4-FB75-45C3-B3DE-DAE1705078D1}"/>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34184182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lef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 name="Picture Placeholder 2">
            <a:extLst>
              <a:ext uri="{FF2B5EF4-FFF2-40B4-BE49-F238E27FC236}">
                <a16:creationId xmlns:a16="http://schemas.microsoft.com/office/drawing/2014/main" id="{2D550F99-B06C-0042-B078-94FDEA0382B5}"/>
              </a:ext>
            </a:extLst>
          </p:cNvPr>
          <p:cNvSpPr>
            <a:spLocks noGrp="1"/>
          </p:cNvSpPr>
          <p:nvPr>
            <p:ph type="pic" sz="quarter" idx="19"/>
          </p:nvPr>
        </p:nvSpPr>
        <p:spPr>
          <a:xfrm>
            <a:off x="300566" y="2438401"/>
            <a:ext cx="5646738" cy="3619500"/>
          </a:xfrm>
          <a:solidFill>
            <a:schemeClr val="bg2"/>
          </a:solidFill>
          <a:ln w="381000" cap="flat">
            <a:noFill/>
            <a:miter lim="800000"/>
          </a:ln>
        </p:spPr>
        <p:txBody>
          <a:bodyPr anchor="ctr"/>
          <a:lstStyle>
            <a:lvl1pPr marL="0" indent="0" algn="ctr">
              <a:buNone/>
              <a:defRPr/>
            </a:lvl1pPr>
          </a:lstStyle>
          <a:p>
            <a:r>
              <a:rPr lang="fr-FR"/>
              <a:t>Cliquez sur l'icône pour ajouter une image</a:t>
            </a:r>
            <a:endParaRPr lang="en-US"/>
          </a:p>
        </p:txBody>
      </p:sp>
      <p:sp>
        <p:nvSpPr>
          <p:cNvPr id="10" name="Text Placeholder 16">
            <a:extLst>
              <a:ext uri="{FF2B5EF4-FFF2-40B4-BE49-F238E27FC236}">
                <a16:creationId xmlns:a16="http://schemas.microsoft.com/office/drawing/2014/main" id="{AE9CDFBE-6CBF-3D43-8647-B87004D13BC5}"/>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2" name="Text Placeholder 16">
            <a:extLst>
              <a:ext uri="{FF2B5EF4-FFF2-40B4-BE49-F238E27FC236}">
                <a16:creationId xmlns:a16="http://schemas.microsoft.com/office/drawing/2014/main" id="{620986B7-B065-754E-AD81-342B56F0367E}"/>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3" name="Text Placeholder 16">
            <a:extLst>
              <a:ext uri="{FF2B5EF4-FFF2-40B4-BE49-F238E27FC236}">
                <a16:creationId xmlns:a16="http://schemas.microsoft.com/office/drawing/2014/main" id="{1756CC54-8AA3-5A4B-B39D-9913921B2490}"/>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1" name="Text Placeholder 16">
            <a:extLst>
              <a:ext uri="{FF2B5EF4-FFF2-40B4-BE49-F238E27FC236}">
                <a16:creationId xmlns:a16="http://schemas.microsoft.com/office/drawing/2014/main" id="{C59D7C21-4015-4447-9677-80834ECE31B1}"/>
              </a:ext>
            </a:extLst>
          </p:cNvPr>
          <p:cNvSpPr>
            <a:spLocks noGrp="1"/>
          </p:cNvSpPr>
          <p:nvPr>
            <p:ph type="body" sz="quarter" idx="23" hasCustomPrompt="1"/>
          </p:nvPr>
        </p:nvSpPr>
        <p:spPr>
          <a:xfrm>
            <a:off x="6248712" y="2438401"/>
            <a:ext cx="5638488"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15" name="Content Placeholder 2">
            <a:extLst>
              <a:ext uri="{FF2B5EF4-FFF2-40B4-BE49-F238E27FC236}">
                <a16:creationId xmlns:a16="http://schemas.microsoft.com/office/drawing/2014/main" id="{E9E0251A-6887-48C3-A08B-5B558CD99D0D}"/>
              </a:ext>
            </a:extLst>
          </p:cNvPr>
          <p:cNvSpPr>
            <a:spLocks noGrp="1"/>
          </p:cNvSpPr>
          <p:nvPr>
            <p:ph sz="quarter" idx="29"/>
          </p:nvPr>
        </p:nvSpPr>
        <p:spPr>
          <a:xfrm>
            <a:off x="6238800" y="2786725"/>
            <a:ext cx="564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535630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left+quot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6240462" y="2438400"/>
            <a:ext cx="5646738" cy="2743200"/>
          </a:xfrm>
        </p:spPr>
        <p:txBody>
          <a:bodyPr lIns="0" tIns="0" rIns="0">
            <a:noAutofit/>
          </a:bodyPr>
          <a:lstStyle>
            <a:lvl1pPr marL="0" indent="0">
              <a:lnSpc>
                <a:spcPts val="2000"/>
              </a:lnSpc>
              <a:spcBef>
                <a:spcPts val="200"/>
              </a:spcBef>
              <a:buNone/>
              <a:defRPr sz="1400" b="0" i="0" spc="0" baseline="0">
                <a:solidFill>
                  <a:schemeClr val="tx1"/>
                </a:solidFill>
              </a:defRPr>
            </a:lvl1pPr>
            <a:lvl2pPr>
              <a:defRPr sz="2000"/>
            </a:lvl2pPr>
            <a:lvl3pPr>
              <a:defRPr sz="1800"/>
            </a:lvl3pPr>
            <a:lvl4pPr>
              <a:defRPr sz="1600"/>
            </a:lvl4pPr>
            <a:lvl5pPr>
              <a:defRPr sz="1600"/>
            </a:lvl5pPr>
          </a:lstStyle>
          <a:p>
            <a:pPr lvl="0"/>
            <a:r>
              <a:rPr lang="en-US"/>
              <a:t>“Quote here”</a:t>
            </a:r>
          </a:p>
        </p:txBody>
      </p:sp>
      <p:sp>
        <p:nvSpPr>
          <p:cNvPr id="18" name="Text Placeholder 16">
            <a:extLst>
              <a:ext uri="{FF2B5EF4-FFF2-40B4-BE49-F238E27FC236}">
                <a16:creationId xmlns:a16="http://schemas.microsoft.com/office/drawing/2014/main" id="{BB04EEDB-91BB-7149-9623-D1FF498BE5FD}"/>
              </a:ext>
            </a:extLst>
          </p:cNvPr>
          <p:cNvSpPr>
            <a:spLocks noGrp="1"/>
          </p:cNvSpPr>
          <p:nvPr>
            <p:ph type="body" sz="quarter" idx="20" hasCustomPrompt="1"/>
          </p:nvPr>
        </p:nvSpPr>
        <p:spPr>
          <a:xfrm>
            <a:off x="6240461" y="5565940"/>
            <a:ext cx="5646737" cy="290763"/>
          </a:xfrm>
        </p:spPr>
        <p:txBody>
          <a:bodyPr lIns="0" tIns="0" rIns="0" anchor="t" anchorCtr="0">
            <a:noAutofit/>
          </a:bodyPr>
          <a:lstStyle>
            <a:lvl1pPr marL="0" indent="0">
              <a:lnSpc>
                <a:spcPct val="100000"/>
              </a:lnSpc>
              <a:spcBef>
                <a:spcPts val="200"/>
              </a:spcBef>
              <a:buNone/>
              <a:defRPr sz="15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20" name="Text Placeholder 16">
            <a:extLst>
              <a:ext uri="{FF2B5EF4-FFF2-40B4-BE49-F238E27FC236}">
                <a16:creationId xmlns:a16="http://schemas.microsoft.com/office/drawing/2014/main" id="{A487DCB1-761A-634C-A0B5-4BDCF6BA51A8}"/>
              </a:ext>
            </a:extLst>
          </p:cNvPr>
          <p:cNvSpPr>
            <a:spLocks noGrp="1"/>
          </p:cNvSpPr>
          <p:nvPr>
            <p:ph type="body" sz="quarter" idx="21" hasCustomPrompt="1"/>
          </p:nvPr>
        </p:nvSpPr>
        <p:spPr>
          <a:xfrm>
            <a:off x="6240461" y="5861775"/>
            <a:ext cx="5646737" cy="290763"/>
          </a:xfrm>
        </p:spPr>
        <p:txBody>
          <a:bodyPr lIns="0" tIns="0" rIns="0" anchor="t" anchorCtr="0">
            <a:noAutofit/>
          </a:bodyPr>
          <a:lstStyle>
            <a:lvl1pPr marL="0" indent="0">
              <a:lnSpc>
                <a:spcPct val="100000"/>
              </a:lnSpc>
              <a:spcBef>
                <a:spcPts val="200"/>
              </a:spcBef>
              <a:buNone/>
              <a:defRPr sz="1500" b="0"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14" name="Text Placeholder 16">
            <a:extLst>
              <a:ext uri="{FF2B5EF4-FFF2-40B4-BE49-F238E27FC236}">
                <a16:creationId xmlns:a16="http://schemas.microsoft.com/office/drawing/2014/main" id="{45B22416-2ED4-0E46-9C01-092979EEFF1F}"/>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6" name="Text Placeholder 16">
            <a:extLst>
              <a:ext uri="{FF2B5EF4-FFF2-40B4-BE49-F238E27FC236}">
                <a16:creationId xmlns:a16="http://schemas.microsoft.com/office/drawing/2014/main" id="{6DEC7B06-2A66-8B44-BA1A-74852449CC05}"/>
              </a:ext>
            </a:extLst>
          </p:cNvPr>
          <p:cNvSpPr>
            <a:spLocks noGrp="1"/>
          </p:cNvSpPr>
          <p:nvPr>
            <p:ph type="body" sz="quarter" idx="13" hasCustomPrompt="1"/>
          </p:nvPr>
        </p:nvSpPr>
        <p:spPr>
          <a:xfrm>
            <a:off x="304800" y="304801"/>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7" name="Text Placeholder 16">
            <a:extLst>
              <a:ext uri="{FF2B5EF4-FFF2-40B4-BE49-F238E27FC236}">
                <a16:creationId xmlns:a16="http://schemas.microsoft.com/office/drawing/2014/main" id="{9BA5E80E-4701-A540-B0B1-60B51577020C}"/>
              </a:ext>
            </a:extLst>
          </p:cNvPr>
          <p:cNvSpPr>
            <a:spLocks noGrp="1"/>
          </p:cNvSpPr>
          <p:nvPr>
            <p:ph type="body" sz="quarter" idx="14" hasCustomPrompt="1"/>
          </p:nvPr>
        </p:nvSpPr>
        <p:spPr>
          <a:xfrm>
            <a:off x="304800" y="671606"/>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2" name="Picture Placeholder 2">
            <a:extLst>
              <a:ext uri="{FF2B5EF4-FFF2-40B4-BE49-F238E27FC236}">
                <a16:creationId xmlns:a16="http://schemas.microsoft.com/office/drawing/2014/main" id="{C2A39F72-B849-494D-B426-EDE003894998}"/>
              </a:ext>
            </a:extLst>
          </p:cNvPr>
          <p:cNvSpPr>
            <a:spLocks noGrp="1"/>
          </p:cNvSpPr>
          <p:nvPr>
            <p:ph type="pic" sz="quarter" idx="19"/>
          </p:nvPr>
        </p:nvSpPr>
        <p:spPr>
          <a:xfrm>
            <a:off x="300566" y="2438401"/>
            <a:ext cx="5646738" cy="3619500"/>
          </a:xfrm>
          <a:solidFill>
            <a:schemeClr val="bg2"/>
          </a:solidFill>
          <a:ln w="381000" cap="flat">
            <a:noFill/>
            <a:miter lim="800000"/>
          </a:ln>
        </p:spPr>
        <p:txBody>
          <a:bodyPr anchor="ctr"/>
          <a:lstStyle>
            <a:lvl1pPr marL="0" indent="0" algn="ctr">
              <a:buNone/>
              <a:defRPr/>
            </a:lvl1pPr>
          </a:lstStyle>
          <a:p>
            <a:r>
              <a:rPr lang="fr-FR"/>
              <a:t>Cliquez sur l'icône pour ajouter une image</a:t>
            </a:r>
            <a:endParaRPr lang="en-US"/>
          </a:p>
        </p:txBody>
      </p:sp>
    </p:spTree>
    <p:extLst>
      <p:ext uri="{BB962C8B-B14F-4D97-AF65-F5344CB8AC3E}">
        <p14:creationId xmlns:p14="http://schemas.microsoft.com/office/powerpoint/2010/main" val="2907384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right+quot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2438400"/>
            <a:ext cx="5646737" cy="2743200"/>
          </a:xfrm>
        </p:spPr>
        <p:txBody>
          <a:bodyPr lIns="0" tIns="0" rIns="0">
            <a:noAutofit/>
          </a:bodyPr>
          <a:lstStyle>
            <a:lvl1pPr marL="0" indent="0">
              <a:lnSpc>
                <a:spcPts val="2000"/>
              </a:lnSpc>
              <a:spcBef>
                <a:spcPts val="200"/>
              </a:spcBef>
              <a:buNone/>
              <a:defRPr sz="1400" b="0" i="0" spc="0" baseline="0">
                <a:solidFill>
                  <a:schemeClr val="tx1"/>
                </a:solidFill>
              </a:defRPr>
            </a:lvl1pPr>
            <a:lvl2pPr>
              <a:defRPr sz="2000"/>
            </a:lvl2pPr>
            <a:lvl3pPr>
              <a:defRPr sz="1800"/>
            </a:lvl3pPr>
            <a:lvl4pPr>
              <a:defRPr sz="1600"/>
            </a:lvl4pPr>
            <a:lvl5pPr>
              <a:defRPr sz="1600"/>
            </a:lvl5pPr>
          </a:lstStyle>
          <a:p>
            <a:pPr lvl="0"/>
            <a:r>
              <a:rPr lang="en-US"/>
              <a:t>“Quote here”</a:t>
            </a:r>
          </a:p>
        </p:txBody>
      </p:sp>
      <p:sp>
        <p:nvSpPr>
          <p:cNvPr id="18" name="Text Placeholder 16">
            <a:extLst>
              <a:ext uri="{FF2B5EF4-FFF2-40B4-BE49-F238E27FC236}">
                <a16:creationId xmlns:a16="http://schemas.microsoft.com/office/drawing/2014/main" id="{4AB01B9D-CA0E-F342-B448-A2F041EAABE1}"/>
              </a:ext>
            </a:extLst>
          </p:cNvPr>
          <p:cNvSpPr>
            <a:spLocks noGrp="1"/>
          </p:cNvSpPr>
          <p:nvPr>
            <p:ph type="body" sz="quarter" idx="20" hasCustomPrompt="1"/>
          </p:nvPr>
        </p:nvSpPr>
        <p:spPr>
          <a:xfrm>
            <a:off x="304800" y="5578638"/>
            <a:ext cx="5646738" cy="290763"/>
          </a:xfrm>
        </p:spPr>
        <p:txBody>
          <a:bodyPr lIns="0" tIns="0" rIns="0" anchor="t" anchorCtr="0">
            <a:noAutofit/>
          </a:bodyPr>
          <a:lstStyle>
            <a:lvl1pPr marL="0" indent="0">
              <a:lnSpc>
                <a:spcPct val="100000"/>
              </a:lnSpc>
              <a:spcBef>
                <a:spcPts val="200"/>
              </a:spcBef>
              <a:buNone/>
              <a:defRPr sz="15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20" name="Text Placeholder 16">
            <a:extLst>
              <a:ext uri="{FF2B5EF4-FFF2-40B4-BE49-F238E27FC236}">
                <a16:creationId xmlns:a16="http://schemas.microsoft.com/office/drawing/2014/main" id="{7DBB965A-CB53-234B-8B28-E3B26656B1C7}"/>
              </a:ext>
            </a:extLst>
          </p:cNvPr>
          <p:cNvSpPr>
            <a:spLocks noGrp="1"/>
          </p:cNvSpPr>
          <p:nvPr>
            <p:ph type="body" sz="quarter" idx="21" hasCustomPrompt="1"/>
          </p:nvPr>
        </p:nvSpPr>
        <p:spPr>
          <a:xfrm>
            <a:off x="304800" y="5874473"/>
            <a:ext cx="5646738" cy="290763"/>
          </a:xfrm>
        </p:spPr>
        <p:txBody>
          <a:bodyPr lIns="0" tIns="0" rIns="0" anchor="t" anchorCtr="0">
            <a:noAutofit/>
          </a:bodyPr>
          <a:lstStyle>
            <a:lvl1pPr marL="0" indent="0">
              <a:lnSpc>
                <a:spcPct val="100000"/>
              </a:lnSpc>
              <a:spcBef>
                <a:spcPts val="200"/>
              </a:spcBef>
              <a:buNone/>
              <a:defRPr sz="1500" b="0"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11" name="Picture Placeholder 2">
            <a:extLst>
              <a:ext uri="{FF2B5EF4-FFF2-40B4-BE49-F238E27FC236}">
                <a16:creationId xmlns:a16="http://schemas.microsoft.com/office/drawing/2014/main" id="{9E065245-162C-704B-932B-A265908F2C2A}"/>
              </a:ext>
            </a:extLst>
          </p:cNvPr>
          <p:cNvSpPr>
            <a:spLocks noGrp="1"/>
          </p:cNvSpPr>
          <p:nvPr>
            <p:ph type="pic" sz="quarter" idx="19"/>
          </p:nvPr>
        </p:nvSpPr>
        <p:spPr>
          <a:xfrm>
            <a:off x="6240463" y="304800"/>
            <a:ext cx="5646737" cy="5753100"/>
          </a:xfrm>
          <a:solidFill>
            <a:schemeClr val="bg2"/>
          </a:solidFill>
          <a:ln w="381000" cap="flat">
            <a:noFill/>
            <a:miter lim="800000"/>
          </a:ln>
        </p:spPr>
        <p:txBody>
          <a:bodyPr anchor="ctr"/>
          <a:lstStyle>
            <a:lvl1pPr marL="0" indent="0" algn="ctr">
              <a:buNone/>
              <a:defRPr/>
            </a:lvl1pPr>
          </a:lstStyle>
          <a:p>
            <a:r>
              <a:rPr lang="fr-FR"/>
              <a:t>Cliquez sur l'icône pour ajouter une image</a:t>
            </a:r>
            <a:endParaRPr lang="en-US"/>
          </a:p>
        </p:txBody>
      </p:sp>
      <p:sp>
        <p:nvSpPr>
          <p:cNvPr id="14" name="Text Placeholder 16">
            <a:extLst>
              <a:ext uri="{FF2B5EF4-FFF2-40B4-BE49-F238E27FC236}">
                <a16:creationId xmlns:a16="http://schemas.microsoft.com/office/drawing/2014/main" id="{27A8B0AB-4BFE-B54B-8BC0-EC8B0456E026}"/>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6" name="Text Placeholder 16">
            <a:extLst>
              <a:ext uri="{FF2B5EF4-FFF2-40B4-BE49-F238E27FC236}">
                <a16:creationId xmlns:a16="http://schemas.microsoft.com/office/drawing/2014/main" id="{6EAD0EED-C714-3E45-B9E1-7B7F0A424672}"/>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7" name="Text Placeholder 16">
            <a:extLst>
              <a:ext uri="{FF2B5EF4-FFF2-40B4-BE49-F238E27FC236}">
                <a16:creationId xmlns:a16="http://schemas.microsoft.com/office/drawing/2014/main" id="{3CD74F64-9C0A-C040-82FD-59EC43570200}"/>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Tree>
    <p:extLst>
      <p:ext uri="{BB962C8B-B14F-4D97-AF65-F5344CB8AC3E}">
        <p14:creationId xmlns:p14="http://schemas.microsoft.com/office/powerpoint/2010/main" val="102972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s &amp; fact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6000" y="2445272"/>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14" name="Text Placeholder 16">
            <a:extLst>
              <a:ext uri="{FF2B5EF4-FFF2-40B4-BE49-F238E27FC236}">
                <a16:creationId xmlns:a16="http://schemas.microsoft.com/office/drawing/2014/main" id="{FFD47311-B6AE-7B43-AF5F-C29DB3A4CFA6}"/>
              </a:ext>
            </a:extLst>
          </p:cNvPr>
          <p:cNvSpPr>
            <a:spLocks noGrp="1"/>
          </p:cNvSpPr>
          <p:nvPr>
            <p:ph type="body" sz="quarter" idx="23" hasCustomPrompt="1"/>
          </p:nvPr>
        </p:nvSpPr>
        <p:spPr>
          <a:xfrm>
            <a:off x="3274400" y="2445272"/>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16" name="Text Placeholder 16">
            <a:extLst>
              <a:ext uri="{FF2B5EF4-FFF2-40B4-BE49-F238E27FC236}">
                <a16:creationId xmlns:a16="http://schemas.microsoft.com/office/drawing/2014/main" id="{CE589445-5E9B-734F-AD7E-266D4DA94BBA}"/>
              </a:ext>
            </a:extLst>
          </p:cNvPr>
          <p:cNvSpPr>
            <a:spLocks noGrp="1"/>
          </p:cNvSpPr>
          <p:nvPr>
            <p:ph type="body" sz="quarter" idx="25" hasCustomPrompt="1"/>
          </p:nvPr>
        </p:nvSpPr>
        <p:spPr>
          <a:xfrm>
            <a:off x="6242800" y="2445272"/>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20" name="Text Placeholder 16">
            <a:extLst>
              <a:ext uri="{FF2B5EF4-FFF2-40B4-BE49-F238E27FC236}">
                <a16:creationId xmlns:a16="http://schemas.microsoft.com/office/drawing/2014/main" id="{87299852-2DF6-C143-BAA8-83B9E3D564E7}"/>
              </a:ext>
            </a:extLst>
          </p:cNvPr>
          <p:cNvSpPr>
            <a:spLocks noGrp="1"/>
          </p:cNvSpPr>
          <p:nvPr>
            <p:ph type="body" sz="quarter" idx="27" hasCustomPrompt="1"/>
          </p:nvPr>
        </p:nvSpPr>
        <p:spPr>
          <a:xfrm>
            <a:off x="9211200" y="2445272"/>
            <a:ext cx="2674800" cy="697812"/>
          </a:xfrm>
        </p:spPr>
        <p:txBody>
          <a:bodyPr lIns="0" tIns="0" rIns="182880">
            <a:noAutofit/>
          </a:bodyPr>
          <a:lstStyle>
            <a:lvl1pPr marL="0" marR="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sz="4800" b="1" i="0" spc="40" baseline="0">
                <a:solidFill>
                  <a:schemeClr val="tx2"/>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a:t>10000%</a:t>
            </a:r>
          </a:p>
        </p:txBody>
      </p:sp>
      <p:sp>
        <p:nvSpPr>
          <p:cNvPr id="30" name="Text Placeholder 16">
            <a:extLst>
              <a:ext uri="{FF2B5EF4-FFF2-40B4-BE49-F238E27FC236}">
                <a16:creationId xmlns:a16="http://schemas.microsoft.com/office/drawing/2014/main" id="{86176603-47FE-F942-AB24-60820BDF582D}"/>
              </a:ext>
            </a:extLst>
          </p:cNvPr>
          <p:cNvSpPr>
            <a:spLocks noGrp="1"/>
          </p:cNvSpPr>
          <p:nvPr>
            <p:ph type="body" sz="quarter" idx="37" hasCustomPrompt="1"/>
          </p:nvPr>
        </p:nvSpPr>
        <p:spPr>
          <a:xfrm>
            <a:off x="304800" y="1565687"/>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31" name="Text Placeholder 16">
            <a:extLst>
              <a:ext uri="{FF2B5EF4-FFF2-40B4-BE49-F238E27FC236}">
                <a16:creationId xmlns:a16="http://schemas.microsoft.com/office/drawing/2014/main" id="{0DB241DA-A3BE-4F4D-998C-A588CE3E61CD}"/>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2" name="Text Placeholder 16">
            <a:extLst>
              <a:ext uri="{FF2B5EF4-FFF2-40B4-BE49-F238E27FC236}">
                <a16:creationId xmlns:a16="http://schemas.microsoft.com/office/drawing/2014/main" id="{9433D0B3-6888-B446-8894-3B23E987168E}"/>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3" name="Text Placeholder 9">
            <a:extLst>
              <a:ext uri="{FF2B5EF4-FFF2-40B4-BE49-F238E27FC236}">
                <a16:creationId xmlns:a16="http://schemas.microsoft.com/office/drawing/2014/main" id="{BA8A7BC3-C0BC-0044-8269-B7C7821CB142}"/>
              </a:ext>
            </a:extLst>
          </p:cNvPr>
          <p:cNvSpPr>
            <a:spLocks noGrp="1"/>
          </p:cNvSpPr>
          <p:nvPr>
            <p:ph type="body" sz="quarter" idx="41"/>
          </p:nvPr>
        </p:nvSpPr>
        <p:spPr>
          <a:xfrm>
            <a:off x="306000" y="3141629"/>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34" name="Text Placeholder 9">
            <a:extLst>
              <a:ext uri="{FF2B5EF4-FFF2-40B4-BE49-F238E27FC236}">
                <a16:creationId xmlns:a16="http://schemas.microsoft.com/office/drawing/2014/main" id="{92DE8D5F-60B2-2D4B-ACE4-ED7952F4095F}"/>
              </a:ext>
            </a:extLst>
          </p:cNvPr>
          <p:cNvSpPr>
            <a:spLocks noGrp="1"/>
          </p:cNvSpPr>
          <p:nvPr>
            <p:ph type="body" sz="quarter" idx="42"/>
          </p:nvPr>
        </p:nvSpPr>
        <p:spPr>
          <a:xfrm>
            <a:off x="3273897" y="3141629"/>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35" name="Text Placeholder 9">
            <a:extLst>
              <a:ext uri="{FF2B5EF4-FFF2-40B4-BE49-F238E27FC236}">
                <a16:creationId xmlns:a16="http://schemas.microsoft.com/office/drawing/2014/main" id="{CB135F2B-9C94-0D41-B21B-69C3D2ADC9AC}"/>
              </a:ext>
            </a:extLst>
          </p:cNvPr>
          <p:cNvSpPr>
            <a:spLocks noGrp="1"/>
          </p:cNvSpPr>
          <p:nvPr>
            <p:ph type="body" sz="quarter" idx="43"/>
          </p:nvPr>
        </p:nvSpPr>
        <p:spPr>
          <a:xfrm>
            <a:off x="6241794" y="3141629"/>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36" name="Text Placeholder 9">
            <a:extLst>
              <a:ext uri="{FF2B5EF4-FFF2-40B4-BE49-F238E27FC236}">
                <a16:creationId xmlns:a16="http://schemas.microsoft.com/office/drawing/2014/main" id="{A4EB4D23-879C-A245-B469-B26C49FF10F8}"/>
              </a:ext>
            </a:extLst>
          </p:cNvPr>
          <p:cNvSpPr>
            <a:spLocks noGrp="1"/>
          </p:cNvSpPr>
          <p:nvPr>
            <p:ph type="body" sz="quarter" idx="44"/>
          </p:nvPr>
        </p:nvSpPr>
        <p:spPr>
          <a:xfrm>
            <a:off x="9209692" y="3141629"/>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1" name="Text Placeholder 16">
            <a:extLst>
              <a:ext uri="{FF2B5EF4-FFF2-40B4-BE49-F238E27FC236}">
                <a16:creationId xmlns:a16="http://schemas.microsoft.com/office/drawing/2014/main" id="{A6098B52-A41F-7441-9C08-41C530CEDE8E}"/>
              </a:ext>
            </a:extLst>
          </p:cNvPr>
          <p:cNvSpPr>
            <a:spLocks noGrp="1"/>
          </p:cNvSpPr>
          <p:nvPr>
            <p:ph type="body" sz="quarter" idx="45" hasCustomPrompt="1"/>
          </p:nvPr>
        </p:nvSpPr>
        <p:spPr>
          <a:xfrm>
            <a:off x="306000" y="4360078"/>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42" name="Text Placeholder 16">
            <a:extLst>
              <a:ext uri="{FF2B5EF4-FFF2-40B4-BE49-F238E27FC236}">
                <a16:creationId xmlns:a16="http://schemas.microsoft.com/office/drawing/2014/main" id="{53B3B310-2301-C941-841D-E3C312146972}"/>
              </a:ext>
            </a:extLst>
          </p:cNvPr>
          <p:cNvSpPr>
            <a:spLocks noGrp="1"/>
          </p:cNvSpPr>
          <p:nvPr>
            <p:ph type="body" sz="quarter" idx="46" hasCustomPrompt="1"/>
          </p:nvPr>
        </p:nvSpPr>
        <p:spPr>
          <a:xfrm>
            <a:off x="3274400" y="4360078"/>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43" name="Text Placeholder 16">
            <a:extLst>
              <a:ext uri="{FF2B5EF4-FFF2-40B4-BE49-F238E27FC236}">
                <a16:creationId xmlns:a16="http://schemas.microsoft.com/office/drawing/2014/main" id="{F85946B3-1902-5D40-A2C0-2F6DD17900E4}"/>
              </a:ext>
            </a:extLst>
          </p:cNvPr>
          <p:cNvSpPr>
            <a:spLocks noGrp="1"/>
          </p:cNvSpPr>
          <p:nvPr>
            <p:ph type="body" sz="quarter" idx="47" hasCustomPrompt="1"/>
          </p:nvPr>
        </p:nvSpPr>
        <p:spPr>
          <a:xfrm>
            <a:off x="6242800" y="4360078"/>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44" name="Text Placeholder 16">
            <a:extLst>
              <a:ext uri="{FF2B5EF4-FFF2-40B4-BE49-F238E27FC236}">
                <a16:creationId xmlns:a16="http://schemas.microsoft.com/office/drawing/2014/main" id="{6C83370B-8A43-0349-B8CA-1CED5D84092C}"/>
              </a:ext>
            </a:extLst>
          </p:cNvPr>
          <p:cNvSpPr>
            <a:spLocks noGrp="1"/>
          </p:cNvSpPr>
          <p:nvPr>
            <p:ph type="body" sz="quarter" idx="48" hasCustomPrompt="1"/>
          </p:nvPr>
        </p:nvSpPr>
        <p:spPr>
          <a:xfrm>
            <a:off x="9211200" y="4360078"/>
            <a:ext cx="2674800" cy="697812"/>
          </a:xfrm>
        </p:spPr>
        <p:txBody>
          <a:bodyPr lIns="0" tIns="0" rIns="182880">
            <a:noAutofit/>
          </a:bodyPr>
          <a:lstStyle>
            <a:lvl1pPr marL="0" marR="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sz="4800" b="1" i="0" spc="40" baseline="0">
                <a:solidFill>
                  <a:schemeClr val="tx2"/>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a:t>10000%</a:t>
            </a:r>
          </a:p>
        </p:txBody>
      </p:sp>
      <p:sp>
        <p:nvSpPr>
          <p:cNvPr id="45" name="Text Placeholder 9">
            <a:extLst>
              <a:ext uri="{FF2B5EF4-FFF2-40B4-BE49-F238E27FC236}">
                <a16:creationId xmlns:a16="http://schemas.microsoft.com/office/drawing/2014/main" id="{E9BB6210-43CC-8740-A76D-DE385DAA5214}"/>
              </a:ext>
            </a:extLst>
          </p:cNvPr>
          <p:cNvSpPr>
            <a:spLocks noGrp="1"/>
          </p:cNvSpPr>
          <p:nvPr>
            <p:ph type="body" sz="quarter" idx="49"/>
          </p:nvPr>
        </p:nvSpPr>
        <p:spPr>
          <a:xfrm>
            <a:off x="306000" y="5056435"/>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6" name="Text Placeholder 9">
            <a:extLst>
              <a:ext uri="{FF2B5EF4-FFF2-40B4-BE49-F238E27FC236}">
                <a16:creationId xmlns:a16="http://schemas.microsoft.com/office/drawing/2014/main" id="{97AE966B-E30F-1B43-AB16-246C5D0C44BB}"/>
              </a:ext>
            </a:extLst>
          </p:cNvPr>
          <p:cNvSpPr>
            <a:spLocks noGrp="1"/>
          </p:cNvSpPr>
          <p:nvPr>
            <p:ph type="body" sz="quarter" idx="50"/>
          </p:nvPr>
        </p:nvSpPr>
        <p:spPr>
          <a:xfrm>
            <a:off x="3273897" y="5056435"/>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7" name="Text Placeholder 9">
            <a:extLst>
              <a:ext uri="{FF2B5EF4-FFF2-40B4-BE49-F238E27FC236}">
                <a16:creationId xmlns:a16="http://schemas.microsoft.com/office/drawing/2014/main" id="{C49DF194-77D0-3345-8D74-B29D2146D306}"/>
              </a:ext>
            </a:extLst>
          </p:cNvPr>
          <p:cNvSpPr>
            <a:spLocks noGrp="1"/>
          </p:cNvSpPr>
          <p:nvPr>
            <p:ph type="body" sz="quarter" idx="51"/>
          </p:nvPr>
        </p:nvSpPr>
        <p:spPr>
          <a:xfrm>
            <a:off x="6241794" y="5056435"/>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8" name="Text Placeholder 9">
            <a:extLst>
              <a:ext uri="{FF2B5EF4-FFF2-40B4-BE49-F238E27FC236}">
                <a16:creationId xmlns:a16="http://schemas.microsoft.com/office/drawing/2014/main" id="{22F87BA2-E9B9-1048-B905-68ED7DEAF070}"/>
              </a:ext>
            </a:extLst>
          </p:cNvPr>
          <p:cNvSpPr>
            <a:spLocks noGrp="1"/>
          </p:cNvSpPr>
          <p:nvPr>
            <p:ph type="body" sz="quarter" idx="52"/>
          </p:nvPr>
        </p:nvSpPr>
        <p:spPr>
          <a:xfrm>
            <a:off x="9209692" y="5056435"/>
            <a:ext cx="2674800" cy="105315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762560935"/>
      </p:ext>
    </p:extLst>
  </p:cSld>
  <p:clrMapOvr>
    <a:masterClrMapping/>
  </p:clrMapOvr>
  <p:extLst>
    <p:ext uri="{DCECCB84-F9BA-43D5-87BE-67443E8EF086}">
      <p15:sldGuideLst xmlns:p15="http://schemas.microsoft.com/office/powerpoint/2012/main">
        <p15:guide id="1" pos="2016">
          <p15:clr>
            <a:srgbClr val="FBAE40"/>
          </p15:clr>
        </p15:guide>
        <p15:guide id="2" pos="5664">
          <p15:clr>
            <a:srgbClr val="FBAE40"/>
          </p15:clr>
        </p15:guide>
        <p15:guide id="3" orient="horz" pos="240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amp; facts with table">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CF9012-FAE7-4642-A1B0-B9E8A16167F6}"/>
              </a:ext>
            </a:extLst>
          </p:cNvPr>
          <p:cNvSpPr/>
          <p:nvPr userDrawn="1"/>
        </p:nvSpPr>
        <p:spPr>
          <a:xfrm>
            <a:off x="8991599" y="2403639"/>
            <a:ext cx="2895601" cy="3804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30" name="Text Placeholder 16">
            <a:extLst>
              <a:ext uri="{FF2B5EF4-FFF2-40B4-BE49-F238E27FC236}">
                <a16:creationId xmlns:a16="http://schemas.microsoft.com/office/drawing/2014/main" id="{66D6051E-2167-124A-A2D5-8AC65CDA23CC}"/>
              </a:ext>
            </a:extLst>
          </p:cNvPr>
          <p:cNvSpPr>
            <a:spLocks noGrp="1"/>
          </p:cNvSpPr>
          <p:nvPr>
            <p:ph type="body" sz="quarter" idx="27" hasCustomPrompt="1"/>
          </p:nvPr>
        </p:nvSpPr>
        <p:spPr>
          <a:xfrm>
            <a:off x="9137560" y="2568071"/>
            <a:ext cx="2617292" cy="319085"/>
          </a:xfrm>
        </p:spPr>
        <p:txBody>
          <a:bodyPr lIns="0" tIns="0" rIns="182880">
            <a:noAutofit/>
          </a:bodyPr>
          <a:lstStyle>
            <a:lvl1pPr marL="0" indent="0">
              <a:lnSpc>
                <a:spcPct val="100000"/>
              </a:lnSpc>
              <a:spcBef>
                <a:spcPts val="200"/>
              </a:spcBef>
              <a:buNone/>
              <a:defRPr sz="2000" b="0" i="0" spc="0" baseline="0">
                <a:solidFill>
                  <a:schemeClr val="bg1"/>
                </a:solidFill>
              </a:defRPr>
            </a:lvl1pPr>
            <a:lvl2pPr>
              <a:defRPr sz="2000"/>
            </a:lvl2pPr>
            <a:lvl3pPr>
              <a:defRPr sz="1800"/>
            </a:lvl3pPr>
            <a:lvl4pPr>
              <a:defRPr sz="1600"/>
            </a:lvl4pPr>
            <a:lvl5pPr>
              <a:defRPr sz="1600"/>
            </a:lvl5pPr>
          </a:lstStyle>
          <a:p>
            <a:pPr lvl="0"/>
            <a:r>
              <a:rPr lang="en-US"/>
              <a:t>Table Heading</a:t>
            </a:r>
          </a:p>
        </p:txBody>
      </p:sp>
      <p:sp>
        <p:nvSpPr>
          <p:cNvPr id="31" name="Text Placeholder 16">
            <a:extLst>
              <a:ext uri="{FF2B5EF4-FFF2-40B4-BE49-F238E27FC236}">
                <a16:creationId xmlns:a16="http://schemas.microsoft.com/office/drawing/2014/main" id="{0081DA7B-2B03-DD4C-A9C3-DD3A386C97D4}"/>
              </a:ext>
            </a:extLst>
          </p:cNvPr>
          <p:cNvSpPr>
            <a:spLocks noGrp="1"/>
          </p:cNvSpPr>
          <p:nvPr>
            <p:ph type="body" sz="quarter" idx="28" hasCustomPrompt="1"/>
          </p:nvPr>
        </p:nvSpPr>
        <p:spPr>
          <a:xfrm>
            <a:off x="9137560" y="2887156"/>
            <a:ext cx="2617292" cy="571500"/>
          </a:xfrm>
        </p:spPr>
        <p:txBody>
          <a:bodyPr lIns="0" tIns="0" rIns="274320">
            <a:noAutofit/>
          </a:bodyPr>
          <a:lstStyle>
            <a:lvl1pPr marL="0" indent="0">
              <a:lnSpc>
                <a:spcPts val="2000"/>
              </a:lnSpc>
              <a:spcBef>
                <a:spcPts val="200"/>
              </a:spcBef>
              <a:buNone/>
              <a:defRPr sz="1400" b="0" i="0" spc="0" baseline="0">
                <a:solidFill>
                  <a:schemeClr val="bg1"/>
                </a:solidFill>
              </a:defRPr>
            </a:lvl1pPr>
            <a:lvl2pPr>
              <a:defRPr sz="2000"/>
            </a:lvl2pPr>
            <a:lvl3pPr>
              <a:defRPr sz="1800"/>
            </a:lvl3pPr>
            <a:lvl4pPr>
              <a:defRPr sz="1600"/>
            </a:lvl4pPr>
            <a:lvl5pPr>
              <a:defRPr sz="1600"/>
            </a:lvl5pPr>
          </a:lstStyle>
          <a:p>
            <a:pPr lvl="0"/>
            <a:r>
              <a:rPr lang="en-US"/>
              <a:t>Text here</a:t>
            </a:r>
          </a:p>
        </p:txBody>
      </p:sp>
      <p:sp>
        <p:nvSpPr>
          <p:cNvPr id="3" name="Table Placeholder 2">
            <a:extLst>
              <a:ext uri="{FF2B5EF4-FFF2-40B4-BE49-F238E27FC236}">
                <a16:creationId xmlns:a16="http://schemas.microsoft.com/office/drawing/2014/main" id="{8318AD0B-16A8-A940-9FBB-F09B12CE8435}"/>
              </a:ext>
            </a:extLst>
          </p:cNvPr>
          <p:cNvSpPr>
            <a:spLocks noGrp="1"/>
          </p:cNvSpPr>
          <p:nvPr>
            <p:ph type="tbl" sz="quarter" idx="35"/>
          </p:nvPr>
        </p:nvSpPr>
        <p:spPr>
          <a:xfrm>
            <a:off x="9137560" y="3668208"/>
            <a:ext cx="2617291" cy="2374417"/>
          </a:xfrm>
        </p:spPr>
        <p:txBody>
          <a:bodyPr anchor="ctr">
            <a:noAutofit/>
          </a:bodyPr>
          <a:lstStyle>
            <a:lvl1pPr marL="0" indent="0" algn="ctr">
              <a:buNone/>
              <a:defRPr>
                <a:solidFill>
                  <a:schemeClr val="bg1"/>
                </a:solidFill>
              </a:defRPr>
            </a:lvl1pPr>
          </a:lstStyle>
          <a:p>
            <a:r>
              <a:rPr lang="fr-FR"/>
              <a:t>Cliquez sur l'icône pour ajouter un tableau</a:t>
            </a:r>
            <a:endParaRPr lang="en-US"/>
          </a:p>
        </p:txBody>
      </p:sp>
      <p:sp>
        <p:nvSpPr>
          <p:cNvPr id="66" name="Text Placeholder 16">
            <a:extLst>
              <a:ext uri="{FF2B5EF4-FFF2-40B4-BE49-F238E27FC236}">
                <a16:creationId xmlns:a16="http://schemas.microsoft.com/office/drawing/2014/main" id="{AC41CDDA-926D-FA47-8AF6-A155074DA9D3}"/>
              </a:ext>
            </a:extLst>
          </p:cNvPr>
          <p:cNvSpPr>
            <a:spLocks noGrp="1"/>
          </p:cNvSpPr>
          <p:nvPr>
            <p:ph type="body" sz="quarter" idx="38" hasCustomPrompt="1"/>
          </p:nvPr>
        </p:nvSpPr>
        <p:spPr>
          <a:xfrm>
            <a:off x="305007" y="1914654"/>
            <a:ext cx="5646531" cy="319085"/>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Header 1</a:t>
            </a:r>
          </a:p>
        </p:txBody>
      </p:sp>
      <p:sp>
        <p:nvSpPr>
          <p:cNvPr id="67" name="Text Placeholder 16">
            <a:extLst>
              <a:ext uri="{FF2B5EF4-FFF2-40B4-BE49-F238E27FC236}">
                <a16:creationId xmlns:a16="http://schemas.microsoft.com/office/drawing/2014/main" id="{0D435F03-2B07-F34C-B0D5-D53FAD9FD210}"/>
              </a:ext>
            </a:extLst>
          </p:cNvPr>
          <p:cNvSpPr>
            <a:spLocks noGrp="1"/>
          </p:cNvSpPr>
          <p:nvPr>
            <p:ph type="body" sz="quarter" idx="39" hasCustomPrompt="1"/>
          </p:nvPr>
        </p:nvSpPr>
        <p:spPr>
          <a:xfrm>
            <a:off x="304801" y="2250235"/>
            <a:ext cx="5652729" cy="435009"/>
          </a:xfrm>
        </p:spPr>
        <p:txBody>
          <a:bodyPr lIns="0" tIns="0" rIns="274320">
            <a:noAutofit/>
          </a:bodyPr>
          <a:lstStyle>
            <a:lvl1pPr marL="0" indent="0">
              <a:lnSpc>
                <a:spcPts val="2000"/>
              </a:lnSpc>
              <a:spcBef>
                <a:spcPts val="200"/>
              </a:spcBef>
              <a:buNone/>
              <a:defRPr sz="1400" b="0" i="0" spc="0" baseline="0">
                <a:solidFill>
                  <a:schemeClr val="tx1"/>
                </a:solidFill>
              </a:defRPr>
            </a:lvl1pPr>
            <a:lvl2pPr>
              <a:defRPr sz="2000"/>
            </a:lvl2pPr>
            <a:lvl3pPr>
              <a:defRPr sz="1800"/>
            </a:lvl3pPr>
            <a:lvl4pPr>
              <a:defRPr sz="1600"/>
            </a:lvl4pPr>
            <a:lvl5pPr>
              <a:defRPr sz="1600"/>
            </a:lvl5pPr>
          </a:lstStyle>
          <a:p>
            <a:pPr lvl="0"/>
            <a:r>
              <a:rPr lang="en-US"/>
              <a:t>Text here</a:t>
            </a:r>
          </a:p>
        </p:txBody>
      </p:sp>
      <p:sp>
        <p:nvSpPr>
          <p:cNvPr id="25" name="Text Placeholder 16">
            <a:extLst>
              <a:ext uri="{FF2B5EF4-FFF2-40B4-BE49-F238E27FC236}">
                <a16:creationId xmlns:a16="http://schemas.microsoft.com/office/drawing/2014/main" id="{B9C000EB-7EB2-E940-90CE-71ABB5EDF0C6}"/>
              </a:ext>
            </a:extLst>
          </p:cNvPr>
          <p:cNvSpPr>
            <a:spLocks noGrp="1"/>
          </p:cNvSpPr>
          <p:nvPr>
            <p:ph type="body" sz="quarter" idx="40" hasCustomPrompt="1"/>
          </p:nvPr>
        </p:nvSpPr>
        <p:spPr>
          <a:xfrm>
            <a:off x="304800" y="1565686"/>
            <a:ext cx="5646738" cy="36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6" name="Text Placeholder 16">
            <a:extLst>
              <a:ext uri="{FF2B5EF4-FFF2-40B4-BE49-F238E27FC236}">
                <a16:creationId xmlns:a16="http://schemas.microsoft.com/office/drawing/2014/main" id="{8970A54A-AF7C-1343-A9A2-1F18652BFAC1}"/>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7" name="Text Placeholder 16">
            <a:extLst>
              <a:ext uri="{FF2B5EF4-FFF2-40B4-BE49-F238E27FC236}">
                <a16:creationId xmlns:a16="http://schemas.microsoft.com/office/drawing/2014/main" id="{1A3D155A-0C8C-BB45-8E2F-7677CCE788EE}"/>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5" name="Text Placeholder 16">
            <a:extLst>
              <a:ext uri="{FF2B5EF4-FFF2-40B4-BE49-F238E27FC236}">
                <a16:creationId xmlns:a16="http://schemas.microsoft.com/office/drawing/2014/main" id="{A6496595-D082-4AB2-8DA7-4FD0C2D6CD3D}"/>
              </a:ext>
            </a:extLst>
          </p:cNvPr>
          <p:cNvSpPr>
            <a:spLocks noGrp="1"/>
          </p:cNvSpPr>
          <p:nvPr>
            <p:ph type="body" sz="quarter" idx="18" hasCustomPrompt="1"/>
          </p:nvPr>
        </p:nvSpPr>
        <p:spPr>
          <a:xfrm>
            <a:off x="306000" y="2788278"/>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37" name="Text Placeholder 16">
            <a:extLst>
              <a:ext uri="{FF2B5EF4-FFF2-40B4-BE49-F238E27FC236}">
                <a16:creationId xmlns:a16="http://schemas.microsoft.com/office/drawing/2014/main" id="{5247C664-3CAA-43E8-903D-B0E8663F9282}"/>
              </a:ext>
            </a:extLst>
          </p:cNvPr>
          <p:cNvSpPr>
            <a:spLocks noGrp="1"/>
          </p:cNvSpPr>
          <p:nvPr>
            <p:ph type="body" sz="quarter" idx="23" hasCustomPrompt="1"/>
          </p:nvPr>
        </p:nvSpPr>
        <p:spPr>
          <a:xfrm>
            <a:off x="3274400" y="2788278"/>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39" name="Text Placeholder 16">
            <a:extLst>
              <a:ext uri="{FF2B5EF4-FFF2-40B4-BE49-F238E27FC236}">
                <a16:creationId xmlns:a16="http://schemas.microsoft.com/office/drawing/2014/main" id="{7940A240-E829-405A-A654-A2174F37D090}"/>
              </a:ext>
            </a:extLst>
          </p:cNvPr>
          <p:cNvSpPr>
            <a:spLocks noGrp="1"/>
          </p:cNvSpPr>
          <p:nvPr>
            <p:ph type="body" sz="quarter" idx="25" hasCustomPrompt="1"/>
          </p:nvPr>
        </p:nvSpPr>
        <p:spPr>
          <a:xfrm>
            <a:off x="6242800" y="2788278"/>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46" name="Text Placeholder 9">
            <a:extLst>
              <a:ext uri="{FF2B5EF4-FFF2-40B4-BE49-F238E27FC236}">
                <a16:creationId xmlns:a16="http://schemas.microsoft.com/office/drawing/2014/main" id="{5286E806-5186-475A-B24B-50535C4825FE}"/>
              </a:ext>
            </a:extLst>
          </p:cNvPr>
          <p:cNvSpPr>
            <a:spLocks noGrp="1"/>
          </p:cNvSpPr>
          <p:nvPr>
            <p:ph type="body" sz="quarter" idx="41"/>
          </p:nvPr>
        </p:nvSpPr>
        <p:spPr>
          <a:xfrm>
            <a:off x="306000" y="3484635"/>
            <a:ext cx="2674800" cy="658459"/>
          </a:xfrm>
        </p:spPr>
        <p:txBody>
          <a:bodyPr>
            <a:noAutofit/>
          </a:bodyPr>
          <a:lstStyle/>
          <a:p>
            <a:pPr lvl="0"/>
            <a:r>
              <a:rPr lang="fr-FR"/>
              <a:t>Cliquez pour modifier les styles du texte du masque</a:t>
            </a:r>
          </a:p>
          <a:p>
            <a:pPr lvl="1"/>
            <a:r>
              <a:rPr lang="fr-FR"/>
              <a:t>Deuxième niveau</a:t>
            </a:r>
          </a:p>
        </p:txBody>
      </p:sp>
      <p:sp>
        <p:nvSpPr>
          <p:cNvPr id="47" name="Text Placeholder 9">
            <a:extLst>
              <a:ext uri="{FF2B5EF4-FFF2-40B4-BE49-F238E27FC236}">
                <a16:creationId xmlns:a16="http://schemas.microsoft.com/office/drawing/2014/main" id="{E822B7B2-975D-4FC5-97E6-DD50C57C580D}"/>
              </a:ext>
            </a:extLst>
          </p:cNvPr>
          <p:cNvSpPr>
            <a:spLocks noGrp="1"/>
          </p:cNvSpPr>
          <p:nvPr>
            <p:ph type="body" sz="quarter" idx="42"/>
          </p:nvPr>
        </p:nvSpPr>
        <p:spPr>
          <a:xfrm>
            <a:off x="3273897" y="3484635"/>
            <a:ext cx="2674800" cy="658459"/>
          </a:xfrm>
        </p:spPr>
        <p:txBody>
          <a:bodyPr>
            <a:noAutofit/>
          </a:bodyPr>
          <a:lstStyle/>
          <a:p>
            <a:pPr lvl="0"/>
            <a:r>
              <a:rPr lang="fr-FR"/>
              <a:t>Cliquez pour modifier les styles du texte du masque</a:t>
            </a:r>
          </a:p>
          <a:p>
            <a:pPr lvl="1"/>
            <a:r>
              <a:rPr lang="fr-FR"/>
              <a:t>Deuxième niveau</a:t>
            </a:r>
          </a:p>
        </p:txBody>
      </p:sp>
      <p:sp>
        <p:nvSpPr>
          <p:cNvPr id="48" name="Text Placeholder 9">
            <a:extLst>
              <a:ext uri="{FF2B5EF4-FFF2-40B4-BE49-F238E27FC236}">
                <a16:creationId xmlns:a16="http://schemas.microsoft.com/office/drawing/2014/main" id="{BF702F1F-D5DA-4677-A879-C4D5C9F0863E}"/>
              </a:ext>
            </a:extLst>
          </p:cNvPr>
          <p:cNvSpPr>
            <a:spLocks noGrp="1"/>
          </p:cNvSpPr>
          <p:nvPr>
            <p:ph type="body" sz="quarter" idx="43"/>
          </p:nvPr>
        </p:nvSpPr>
        <p:spPr>
          <a:xfrm>
            <a:off x="6241794" y="3484635"/>
            <a:ext cx="2674800" cy="658459"/>
          </a:xfrm>
        </p:spPr>
        <p:txBody>
          <a:bodyPr>
            <a:noAutofit/>
          </a:bodyPr>
          <a:lstStyle/>
          <a:p>
            <a:pPr lvl="0"/>
            <a:r>
              <a:rPr lang="fr-FR"/>
              <a:t>Cliquez pour modifier les styles du texte du masque</a:t>
            </a:r>
          </a:p>
          <a:p>
            <a:pPr lvl="1"/>
            <a:r>
              <a:rPr lang="fr-FR"/>
              <a:t>Deuxième niveau</a:t>
            </a:r>
          </a:p>
        </p:txBody>
      </p:sp>
      <p:sp>
        <p:nvSpPr>
          <p:cNvPr id="49" name="Text Placeholder 16">
            <a:extLst>
              <a:ext uri="{FF2B5EF4-FFF2-40B4-BE49-F238E27FC236}">
                <a16:creationId xmlns:a16="http://schemas.microsoft.com/office/drawing/2014/main" id="{09A9E062-5FB0-4E1F-9104-8A94FC5C86AD}"/>
              </a:ext>
            </a:extLst>
          </p:cNvPr>
          <p:cNvSpPr>
            <a:spLocks noGrp="1"/>
          </p:cNvSpPr>
          <p:nvPr>
            <p:ph type="body" sz="quarter" idx="45" hasCustomPrompt="1"/>
          </p:nvPr>
        </p:nvSpPr>
        <p:spPr>
          <a:xfrm>
            <a:off x="306000" y="4703084"/>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50" name="Text Placeholder 16">
            <a:extLst>
              <a:ext uri="{FF2B5EF4-FFF2-40B4-BE49-F238E27FC236}">
                <a16:creationId xmlns:a16="http://schemas.microsoft.com/office/drawing/2014/main" id="{9526962C-AA94-49D9-ACAC-0E4F356082F3}"/>
              </a:ext>
            </a:extLst>
          </p:cNvPr>
          <p:cNvSpPr>
            <a:spLocks noGrp="1"/>
          </p:cNvSpPr>
          <p:nvPr>
            <p:ph type="body" sz="quarter" idx="46" hasCustomPrompt="1"/>
          </p:nvPr>
        </p:nvSpPr>
        <p:spPr>
          <a:xfrm>
            <a:off x="3274400" y="4703084"/>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51" name="Text Placeholder 16">
            <a:extLst>
              <a:ext uri="{FF2B5EF4-FFF2-40B4-BE49-F238E27FC236}">
                <a16:creationId xmlns:a16="http://schemas.microsoft.com/office/drawing/2014/main" id="{49749216-F138-4C5B-9E68-FC6C3E83AD8E}"/>
              </a:ext>
            </a:extLst>
          </p:cNvPr>
          <p:cNvSpPr>
            <a:spLocks noGrp="1"/>
          </p:cNvSpPr>
          <p:nvPr>
            <p:ph type="body" sz="quarter" idx="47" hasCustomPrompt="1"/>
          </p:nvPr>
        </p:nvSpPr>
        <p:spPr>
          <a:xfrm>
            <a:off x="6242800" y="4703084"/>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52" name="Text Placeholder 9">
            <a:extLst>
              <a:ext uri="{FF2B5EF4-FFF2-40B4-BE49-F238E27FC236}">
                <a16:creationId xmlns:a16="http://schemas.microsoft.com/office/drawing/2014/main" id="{DF217952-D8A9-4524-88EF-493BE61D66F0}"/>
              </a:ext>
            </a:extLst>
          </p:cNvPr>
          <p:cNvSpPr>
            <a:spLocks noGrp="1"/>
          </p:cNvSpPr>
          <p:nvPr>
            <p:ph type="body" sz="quarter" idx="49"/>
          </p:nvPr>
        </p:nvSpPr>
        <p:spPr>
          <a:xfrm>
            <a:off x="306000" y="5399441"/>
            <a:ext cx="2674800" cy="658459"/>
          </a:xfrm>
        </p:spPr>
        <p:txBody>
          <a:bodyPr>
            <a:noAutofit/>
          </a:bodyPr>
          <a:lstStyle/>
          <a:p>
            <a:pPr lvl="0"/>
            <a:r>
              <a:rPr lang="fr-FR"/>
              <a:t>Cliquez pour modifier les styles du texte du masque</a:t>
            </a:r>
          </a:p>
          <a:p>
            <a:pPr lvl="1"/>
            <a:r>
              <a:rPr lang="fr-FR"/>
              <a:t>Deuxième niveau</a:t>
            </a:r>
          </a:p>
        </p:txBody>
      </p:sp>
      <p:sp>
        <p:nvSpPr>
          <p:cNvPr id="53" name="Text Placeholder 9">
            <a:extLst>
              <a:ext uri="{FF2B5EF4-FFF2-40B4-BE49-F238E27FC236}">
                <a16:creationId xmlns:a16="http://schemas.microsoft.com/office/drawing/2014/main" id="{EE6DF9AC-B58F-4519-8A32-6EF9F5771926}"/>
              </a:ext>
            </a:extLst>
          </p:cNvPr>
          <p:cNvSpPr>
            <a:spLocks noGrp="1"/>
          </p:cNvSpPr>
          <p:nvPr>
            <p:ph type="body" sz="quarter" idx="50"/>
          </p:nvPr>
        </p:nvSpPr>
        <p:spPr>
          <a:xfrm>
            <a:off x="3273897" y="5399441"/>
            <a:ext cx="2674800" cy="658459"/>
          </a:xfrm>
        </p:spPr>
        <p:txBody>
          <a:bodyPr>
            <a:noAutofit/>
          </a:bodyPr>
          <a:lstStyle/>
          <a:p>
            <a:pPr lvl="0"/>
            <a:r>
              <a:rPr lang="fr-FR"/>
              <a:t>Cliquez pour modifier les styles du texte du masque</a:t>
            </a:r>
          </a:p>
          <a:p>
            <a:pPr lvl="1"/>
            <a:r>
              <a:rPr lang="fr-FR"/>
              <a:t>Deuxième niveau</a:t>
            </a:r>
          </a:p>
        </p:txBody>
      </p:sp>
      <p:sp>
        <p:nvSpPr>
          <p:cNvPr id="54" name="Text Placeholder 9">
            <a:extLst>
              <a:ext uri="{FF2B5EF4-FFF2-40B4-BE49-F238E27FC236}">
                <a16:creationId xmlns:a16="http://schemas.microsoft.com/office/drawing/2014/main" id="{56607A50-2FDD-4209-8CA7-315988BEC100}"/>
              </a:ext>
            </a:extLst>
          </p:cNvPr>
          <p:cNvSpPr>
            <a:spLocks noGrp="1"/>
          </p:cNvSpPr>
          <p:nvPr>
            <p:ph type="body" sz="quarter" idx="51"/>
          </p:nvPr>
        </p:nvSpPr>
        <p:spPr>
          <a:xfrm>
            <a:off x="6241794" y="5399441"/>
            <a:ext cx="2674800" cy="658459"/>
          </a:xfrm>
        </p:spPr>
        <p:txBody>
          <a:bodyPr>
            <a:noAutofit/>
          </a:body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865124299"/>
      </p:ext>
    </p:extLst>
  </p:cSld>
  <p:clrMapOvr>
    <a:masterClrMapping/>
  </p:clrMapOvr>
  <p:extLst>
    <p:ext uri="{DCECCB84-F9BA-43D5-87BE-67443E8EF086}">
      <p15:sldGuideLst xmlns:p15="http://schemas.microsoft.com/office/powerpoint/2012/main">
        <p15:guide id="1" pos="2016">
          <p15:clr>
            <a:srgbClr val="FBAE40"/>
          </p15:clr>
        </p15:guide>
        <p15:guide id="2" pos="56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s &amp; facts with pictur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0" name="Picture Placeholder 2">
            <a:extLst>
              <a:ext uri="{FF2B5EF4-FFF2-40B4-BE49-F238E27FC236}">
                <a16:creationId xmlns:a16="http://schemas.microsoft.com/office/drawing/2014/main" id="{B46ABF13-CD50-6F4E-B807-92B73478E801}"/>
              </a:ext>
            </a:extLst>
          </p:cNvPr>
          <p:cNvSpPr>
            <a:spLocks noGrp="1"/>
          </p:cNvSpPr>
          <p:nvPr>
            <p:ph type="pic" sz="quarter" idx="19"/>
          </p:nvPr>
        </p:nvSpPr>
        <p:spPr>
          <a:xfrm>
            <a:off x="6240465" y="304800"/>
            <a:ext cx="5645162" cy="5753100"/>
          </a:xfrm>
          <a:ln w="381000" cap="flat">
            <a:noFill/>
            <a:miter lim="800000"/>
          </a:ln>
        </p:spPr>
        <p:txBody>
          <a:bodyPr/>
          <a:lstStyle/>
          <a:p>
            <a:r>
              <a:rPr lang="fr-FR"/>
              <a:t>Cliquez sur l'icône pour ajouter une image</a:t>
            </a:r>
            <a:endParaRPr lang="en-US"/>
          </a:p>
        </p:txBody>
      </p:sp>
      <p:sp>
        <p:nvSpPr>
          <p:cNvPr id="22" name="Text Placeholder 16">
            <a:extLst>
              <a:ext uri="{FF2B5EF4-FFF2-40B4-BE49-F238E27FC236}">
                <a16:creationId xmlns:a16="http://schemas.microsoft.com/office/drawing/2014/main" id="{FF0DF6C1-76F3-6E44-B373-40736B5108E2}"/>
              </a:ext>
            </a:extLst>
          </p:cNvPr>
          <p:cNvSpPr>
            <a:spLocks noGrp="1"/>
          </p:cNvSpPr>
          <p:nvPr>
            <p:ph type="body" sz="quarter" idx="13" hasCustomPrompt="1"/>
          </p:nvPr>
        </p:nvSpPr>
        <p:spPr>
          <a:xfrm>
            <a:off x="304800" y="304800"/>
            <a:ext cx="5652730"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3" name="Text Placeholder 16">
            <a:extLst>
              <a:ext uri="{FF2B5EF4-FFF2-40B4-BE49-F238E27FC236}">
                <a16:creationId xmlns:a16="http://schemas.microsoft.com/office/drawing/2014/main" id="{7FFE8B4D-6479-F542-9F14-5FAE075FDFEC}"/>
              </a:ext>
            </a:extLst>
          </p:cNvPr>
          <p:cNvSpPr>
            <a:spLocks noGrp="1"/>
          </p:cNvSpPr>
          <p:nvPr>
            <p:ph type="body" sz="quarter" idx="14" hasCustomPrompt="1"/>
          </p:nvPr>
        </p:nvSpPr>
        <p:spPr>
          <a:xfrm>
            <a:off x="304800" y="671605"/>
            <a:ext cx="5652730"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0" name="Text Placeholder 16">
            <a:extLst>
              <a:ext uri="{FF2B5EF4-FFF2-40B4-BE49-F238E27FC236}">
                <a16:creationId xmlns:a16="http://schemas.microsoft.com/office/drawing/2014/main" id="{C05BF78C-4EB7-4966-9EDC-CE6B7D7AEEC8}"/>
              </a:ext>
            </a:extLst>
          </p:cNvPr>
          <p:cNvSpPr>
            <a:spLocks noGrp="1"/>
          </p:cNvSpPr>
          <p:nvPr>
            <p:ph type="body" sz="quarter" idx="38" hasCustomPrompt="1"/>
          </p:nvPr>
        </p:nvSpPr>
        <p:spPr>
          <a:xfrm>
            <a:off x="305007" y="1914654"/>
            <a:ext cx="5646531" cy="319085"/>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Header 1</a:t>
            </a:r>
          </a:p>
        </p:txBody>
      </p:sp>
      <p:sp>
        <p:nvSpPr>
          <p:cNvPr id="21" name="Text Placeholder 16">
            <a:extLst>
              <a:ext uri="{FF2B5EF4-FFF2-40B4-BE49-F238E27FC236}">
                <a16:creationId xmlns:a16="http://schemas.microsoft.com/office/drawing/2014/main" id="{4E9FA491-1DA7-45AB-A4C2-DD477AD85CFB}"/>
              </a:ext>
            </a:extLst>
          </p:cNvPr>
          <p:cNvSpPr>
            <a:spLocks noGrp="1"/>
          </p:cNvSpPr>
          <p:nvPr>
            <p:ph type="body" sz="quarter" idx="39" hasCustomPrompt="1"/>
          </p:nvPr>
        </p:nvSpPr>
        <p:spPr>
          <a:xfrm>
            <a:off x="304801" y="2250235"/>
            <a:ext cx="5652729" cy="435009"/>
          </a:xfrm>
        </p:spPr>
        <p:txBody>
          <a:bodyPr lIns="0" tIns="0" rIns="274320">
            <a:noAutofit/>
          </a:bodyPr>
          <a:lstStyle>
            <a:lvl1pPr marL="0" indent="0">
              <a:lnSpc>
                <a:spcPts val="2000"/>
              </a:lnSpc>
              <a:spcBef>
                <a:spcPts val="200"/>
              </a:spcBef>
              <a:buNone/>
              <a:defRPr sz="1400" b="0" i="0" spc="0" baseline="0">
                <a:solidFill>
                  <a:schemeClr val="tx1"/>
                </a:solidFill>
              </a:defRPr>
            </a:lvl1pPr>
            <a:lvl2pPr>
              <a:defRPr sz="2000"/>
            </a:lvl2pPr>
            <a:lvl3pPr>
              <a:defRPr sz="1800"/>
            </a:lvl3pPr>
            <a:lvl4pPr>
              <a:defRPr sz="1600"/>
            </a:lvl4pPr>
            <a:lvl5pPr>
              <a:defRPr sz="1600"/>
            </a:lvl5pPr>
          </a:lstStyle>
          <a:p>
            <a:pPr lvl="0"/>
            <a:r>
              <a:rPr lang="en-US"/>
              <a:t>Text here</a:t>
            </a:r>
          </a:p>
        </p:txBody>
      </p:sp>
      <p:sp>
        <p:nvSpPr>
          <p:cNvPr id="29" name="Text Placeholder 16">
            <a:extLst>
              <a:ext uri="{FF2B5EF4-FFF2-40B4-BE49-F238E27FC236}">
                <a16:creationId xmlns:a16="http://schemas.microsoft.com/office/drawing/2014/main" id="{51CC9C77-B54B-48A7-AECE-C95B4002B960}"/>
              </a:ext>
            </a:extLst>
          </p:cNvPr>
          <p:cNvSpPr>
            <a:spLocks noGrp="1"/>
          </p:cNvSpPr>
          <p:nvPr>
            <p:ph type="body" sz="quarter" idx="45" hasCustomPrompt="1"/>
          </p:nvPr>
        </p:nvSpPr>
        <p:spPr>
          <a:xfrm>
            <a:off x="304800" y="1565686"/>
            <a:ext cx="5646738" cy="36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54" name="Text Placeholder 16">
            <a:extLst>
              <a:ext uri="{FF2B5EF4-FFF2-40B4-BE49-F238E27FC236}">
                <a16:creationId xmlns:a16="http://schemas.microsoft.com/office/drawing/2014/main" id="{3B88F8CD-7A7E-4895-9208-6445A9124BBB}"/>
              </a:ext>
            </a:extLst>
          </p:cNvPr>
          <p:cNvSpPr>
            <a:spLocks noGrp="1"/>
          </p:cNvSpPr>
          <p:nvPr>
            <p:ph type="body" sz="quarter" idx="18" hasCustomPrompt="1"/>
          </p:nvPr>
        </p:nvSpPr>
        <p:spPr>
          <a:xfrm>
            <a:off x="306000" y="2788278"/>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55" name="Text Placeholder 16">
            <a:extLst>
              <a:ext uri="{FF2B5EF4-FFF2-40B4-BE49-F238E27FC236}">
                <a16:creationId xmlns:a16="http://schemas.microsoft.com/office/drawing/2014/main" id="{2315E573-B809-4113-88A0-6163A1213791}"/>
              </a:ext>
            </a:extLst>
          </p:cNvPr>
          <p:cNvSpPr>
            <a:spLocks noGrp="1"/>
          </p:cNvSpPr>
          <p:nvPr>
            <p:ph type="body" sz="quarter" idx="23" hasCustomPrompt="1"/>
          </p:nvPr>
        </p:nvSpPr>
        <p:spPr>
          <a:xfrm>
            <a:off x="3274400" y="2788278"/>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56" name="Text Placeholder 9">
            <a:extLst>
              <a:ext uri="{FF2B5EF4-FFF2-40B4-BE49-F238E27FC236}">
                <a16:creationId xmlns:a16="http://schemas.microsoft.com/office/drawing/2014/main" id="{E9420346-8F69-43AB-8FAA-4279AFA67C51}"/>
              </a:ext>
            </a:extLst>
          </p:cNvPr>
          <p:cNvSpPr>
            <a:spLocks noGrp="1"/>
          </p:cNvSpPr>
          <p:nvPr>
            <p:ph type="body" sz="quarter" idx="41"/>
          </p:nvPr>
        </p:nvSpPr>
        <p:spPr>
          <a:xfrm>
            <a:off x="306000" y="3484635"/>
            <a:ext cx="2674800" cy="658459"/>
          </a:xfrm>
        </p:spPr>
        <p:txBody>
          <a:bodyPr/>
          <a:lstStyle/>
          <a:p>
            <a:pPr lvl="0"/>
            <a:r>
              <a:rPr lang="fr-FR"/>
              <a:t>Cliquez pour modifier les styles du texte du masque</a:t>
            </a:r>
          </a:p>
          <a:p>
            <a:pPr lvl="1"/>
            <a:r>
              <a:rPr lang="fr-FR"/>
              <a:t>Deuxième niveau</a:t>
            </a:r>
          </a:p>
        </p:txBody>
      </p:sp>
      <p:sp>
        <p:nvSpPr>
          <p:cNvPr id="57" name="Text Placeholder 9">
            <a:extLst>
              <a:ext uri="{FF2B5EF4-FFF2-40B4-BE49-F238E27FC236}">
                <a16:creationId xmlns:a16="http://schemas.microsoft.com/office/drawing/2014/main" id="{5525FB6A-5C03-4C68-9B51-89053879E97D}"/>
              </a:ext>
            </a:extLst>
          </p:cNvPr>
          <p:cNvSpPr>
            <a:spLocks noGrp="1"/>
          </p:cNvSpPr>
          <p:nvPr>
            <p:ph type="body" sz="quarter" idx="42"/>
          </p:nvPr>
        </p:nvSpPr>
        <p:spPr>
          <a:xfrm>
            <a:off x="3273897" y="3484635"/>
            <a:ext cx="2674800" cy="658459"/>
          </a:xfrm>
        </p:spPr>
        <p:txBody>
          <a:bodyPr/>
          <a:lstStyle/>
          <a:p>
            <a:pPr lvl="0"/>
            <a:r>
              <a:rPr lang="fr-FR"/>
              <a:t>Cliquez pour modifier les styles du texte du masque</a:t>
            </a:r>
          </a:p>
          <a:p>
            <a:pPr lvl="1"/>
            <a:r>
              <a:rPr lang="fr-FR"/>
              <a:t>Deuxième niveau</a:t>
            </a:r>
          </a:p>
        </p:txBody>
      </p:sp>
      <p:sp>
        <p:nvSpPr>
          <p:cNvPr id="58" name="Text Placeholder 16">
            <a:extLst>
              <a:ext uri="{FF2B5EF4-FFF2-40B4-BE49-F238E27FC236}">
                <a16:creationId xmlns:a16="http://schemas.microsoft.com/office/drawing/2014/main" id="{F39FE102-E3F1-4189-AD24-B31C8316A39C}"/>
              </a:ext>
            </a:extLst>
          </p:cNvPr>
          <p:cNvSpPr>
            <a:spLocks noGrp="1"/>
          </p:cNvSpPr>
          <p:nvPr>
            <p:ph type="body" sz="quarter" idx="46" hasCustomPrompt="1"/>
          </p:nvPr>
        </p:nvSpPr>
        <p:spPr>
          <a:xfrm>
            <a:off x="306000" y="4703084"/>
            <a:ext cx="2674800" cy="697812"/>
          </a:xfrm>
        </p:spPr>
        <p:txBody>
          <a:bodyPr lIns="0" tIns="0" rIns="182880">
            <a:noAutofit/>
          </a:bodyPr>
          <a:lstStyle>
            <a:lvl1pPr marL="0" indent="0">
              <a:lnSpc>
                <a:spcPct val="100000"/>
              </a:lnSpc>
              <a:spcBef>
                <a:spcPts val="200"/>
              </a:spcBef>
              <a:buNone/>
              <a:defRPr sz="4800" b="1" i="0" spc="40" baseline="0">
                <a:solidFill>
                  <a:schemeClr val="accent1"/>
                </a:solidFill>
              </a:defRPr>
            </a:lvl1pPr>
            <a:lvl2pPr>
              <a:defRPr sz="2000"/>
            </a:lvl2pPr>
            <a:lvl3pPr>
              <a:defRPr sz="1800"/>
            </a:lvl3pPr>
            <a:lvl4pPr>
              <a:defRPr sz="1600"/>
            </a:lvl4pPr>
            <a:lvl5pPr>
              <a:defRPr sz="1600"/>
            </a:lvl5pPr>
          </a:lstStyle>
          <a:p>
            <a:pPr lvl="0"/>
            <a:r>
              <a:rPr lang="en-US"/>
              <a:t>10000%</a:t>
            </a:r>
          </a:p>
        </p:txBody>
      </p:sp>
      <p:sp>
        <p:nvSpPr>
          <p:cNvPr id="59" name="Text Placeholder 16">
            <a:extLst>
              <a:ext uri="{FF2B5EF4-FFF2-40B4-BE49-F238E27FC236}">
                <a16:creationId xmlns:a16="http://schemas.microsoft.com/office/drawing/2014/main" id="{9E62D64C-85DD-4F86-9A55-CFD932BAFE5A}"/>
              </a:ext>
            </a:extLst>
          </p:cNvPr>
          <p:cNvSpPr>
            <a:spLocks noGrp="1"/>
          </p:cNvSpPr>
          <p:nvPr>
            <p:ph type="body" sz="quarter" idx="47" hasCustomPrompt="1"/>
          </p:nvPr>
        </p:nvSpPr>
        <p:spPr>
          <a:xfrm>
            <a:off x="3274400" y="4703084"/>
            <a:ext cx="2674800" cy="697812"/>
          </a:xfrm>
        </p:spPr>
        <p:txBody>
          <a:bodyPr lIns="0" tIns="0" rIns="182880">
            <a:noAutofit/>
          </a:bodyPr>
          <a:lstStyle>
            <a:lvl1pPr marL="0" indent="0">
              <a:lnSpc>
                <a:spcPct val="100000"/>
              </a:lnSpc>
              <a:spcBef>
                <a:spcPts val="200"/>
              </a:spcBef>
              <a:buNone/>
              <a:defRPr sz="4800" b="1" i="0" spc="40" baseline="0">
                <a:solidFill>
                  <a:schemeClr val="tx2"/>
                </a:solidFill>
              </a:defRPr>
            </a:lvl1pPr>
            <a:lvl2pPr>
              <a:defRPr sz="2000"/>
            </a:lvl2pPr>
            <a:lvl3pPr>
              <a:defRPr sz="1800"/>
            </a:lvl3pPr>
            <a:lvl4pPr>
              <a:defRPr sz="1600"/>
            </a:lvl4pPr>
            <a:lvl5pPr>
              <a:defRPr sz="1600"/>
            </a:lvl5pPr>
          </a:lstStyle>
          <a:p>
            <a:pPr lvl="0"/>
            <a:r>
              <a:rPr lang="en-US"/>
              <a:t>10000%</a:t>
            </a:r>
          </a:p>
        </p:txBody>
      </p:sp>
      <p:sp>
        <p:nvSpPr>
          <p:cNvPr id="60" name="Text Placeholder 9">
            <a:extLst>
              <a:ext uri="{FF2B5EF4-FFF2-40B4-BE49-F238E27FC236}">
                <a16:creationId xmlns:a16="http://schemas.microsoft.com/office/drawing/2014/main" id="{3A6BE814-C7E6-4DAC-B202-95D56965599F}"/>
              </a:ext>
            </a:extLst>
          </p:cNvPr>
          <p:cNvSpPr>
            <a:spLocks noGrp="1"/>
          </p:cNvSpPr>
          <p:nvPr>
            <p:ph type="body" sz="quarter" idx="49"/>
          </p:nvPr>
        </p:nvSpPr>
        <p:spPr>
          <a:xfrm>
            <a:off x="306000" y="5399441"/>
            <a:ext cx="2674800" cy="658459"/>
          </a:xfrm>
        </p:spPr>
        <p:txBody>
          <a:bodyPr/>
          <a:lstStyle/>
          <a:p>
            <a:pPr lvl="0"/>
            <a:r>
              <a:rPr lang="fr-FR"/>
              <a:t>Cliquez pour modifier les styles du texte du masque</a:t>
            </a:r>
          </a:p>
          <a:p>
            <a:pPr lvl="1"/>
            <a:r>
              <a:rPr lang="fr-FR"/>
              <a:t>Deuxième niveau</a:t>
            </a:r>
          </a:p>
        </p:txBody>
      </p:sp>
      <p:sp>
        <p:nvSpPr>
          <p:cNvPr id="61" name="Text Placeholder 9">
            <a:extLst>
              <a:ext uri="{FF2B5EF4-FFF2-40B4-BE49-F238E27FC236}">
                <a16:creationId xmlns:a16="http://schemas.microsoft.com/office/drawing/2014/main" id="{3C4D85F0-4B47-4CBD-BECC-A29142EBFB7A}"/>
              </a:ext>
            </a:extLst>
          </p:cNvPr>
          <p:cNvSpPr>
            <a:spLocks noGrp="1"/>
          </p:cNvSpPr>
          <p:nvPr>
            <p:ph type="body" sz="quarter" idx="50"/>
          </p:nvPr>
        </p:nvSpPr>
        <p:spPr>
          <a:xfrm>
            <a:off x="3273897" y="5399441"/>
            <a:ext cx="2674800" cy="658459"/>
          </a:xfrm>
        </p:spPr>
        <p:txBody>
          <a:bodyPr/>
          <a:lstStyle/>
          <a:p>
            <a:pPr lvl="0"/>
            <a:r>
              <a:rPr lang="fr-FR"/>
              <a:t>Cliquez pour modifier les styles du texte du masque</a:t>
            </a:r>
          </a:p>
          <a:p>
            <a:pPr lvl="1"/>
            <a:r>
              <a:rPr lang="fr-FR"/>
              <a:t>Deuxième niveau</a:t>
            </a:r>
          </a:p>
        </p:txBody>
      </p:sp>
      <p:sp>
        <p:nvSpPr>
          <p:cNvPr id="62" name="Text Placeholder 16">
            <a:extLst>
              <a:ext uri="{FF2B5EF4-FFF2-40B4-BE49-F238E27FC236}">
                <a16:creationId xmlns:a16="http://schemas.microsoft.com/office/drawing/2014/main" id="{2A486961-DF5E-4FF5-AF4D-56B37F19F31B}"/>
              </a:ext>
            </a:extLst>
          </p:cNvPr>
          <p:cNvSpPr>
            <a:spLocks noGrp="1"/>
          </p:cNvSpPr>
          <p:nvPr>
            <p:ph type="body" sz="quarter" idx="51" hasCustomPrompt="1"/>
          </p:nvPr>
        </p:nvSpPr>
        <p:spPr>
          <a:xfrm>
            <a:off x="305007" y="4263546"/>
            <a:ext cx="5646531" cy="319085"/>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Header 2</a:t>
            </a:r>
          </a:p>
        </p:txBody>
      </p:sp>
    </p:spTree>
    <p:extLst>
      <p:ext uri="{BB962C8B-B14F-4D97-AF65-F5344CB8AC3E}">
        <p14:creationId xmlns:p14="http://schemas.microsoft.com/office/powerpoint/2010/main" val="3454024795"/>
      </p:ext>
    </p:extLst>
  </p:cSld>
  <p:clrMapOvr>
    <a:masterClrMapping/>
  </p:clrMapOvr>
  <p:extLst>
    <p:ext uri="{DCECCB84-F9BA-43D5-87BE-67443E8EF086}">
      <p15:sldGuideLst xmlns:p15="http://schemas.microsoft.com/office/powerpoint/2012/main">
        <p15:guide id="1" pos="2016">
          <p15:clr>
            <a:srgbClr val="FBAE40"/>
          </p15:clr>
        </p15:guide>
        <p15:guide id="2" pos="55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one text bo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 name="Text Placeholder 2">
            <a:extLst>
              <a:ext uri="{FF2B5EF4-FFF2-40B4-BE49-F238E27FC236}">
                <a16:creationId xmlns:a16="http://schemas.microsoft.com/office/drawing/2014/main" id="{A077AC54-4753-004F-A8FE-4ACF4073763F}"/>
              </a:ext>
            </a:extLst>
          </p:cNvPr>
          <p:cNvSpPr>
            <a:spLocks noGrp="1"/>
          </p:cNvSpPr>
          <p:nvPr>
            <p:ph type="body" sz="quarter" idx="17" hasCustomPrompt="1"/>
          </p:nvPr>
        </p:nvSpPr>
        <p:spPr>
          <a:xfrm>
            <a:off x="304799" y="304800"/>
            <a:ext cx="11578165" cy="358775"/>
          </a:xfrm>
        </p:spPr>
        <p:txBody>
          <a:bodyPr vert="horz" lIns="0" tIns="0" rIns="0" bIns="45720" rtlCol="0">
            <a:noAutofit/>
          </a:bodyPr>
          <a:lstStyle>
            <a:lvl1pPr>
              <a:buFontTx/>
              <a:buNone/>
              <a:defRPr lang="en-GB" sz="2400" b="0" spc="0" baseline="0" smtClean="0">
                <a:solidFill>
                  <a:schemeClr val="tx1"/>
                </a:solidFill>
              </a:defRPr>
            </a:lvl1pPr>
            <a:lvl2pPr>
              <a:defRPr lang="en-GB" sz="2000" smtClean="0"/>
            </a:lvl2pPr>
            <a:lvl3pPr>
              <a:defRPr lang="en-GB" sz="1800" smtClean="0"/>
            </a:lvl3pPr>
            <a:lvl4pPr>
              <a:defRPr lang="en-GB" sz="1600" smtClean="0"/>
            </a:lvl4pPr>
            <a:lvl5pPr>
              <a:defRPr lang="en-US" sz="1600"/>
            </a:lvl5pPr>
          </a:lstStyle>
          <a:p>
            <a:pPr marL="0" lvl="0" indent="0">
              <a:spcBef>
                <a:spcPts val="200"/>
              </a:spcBef>
              <a:buNone/>
            </a:pPr>
            <a:r>
              <a:rPr lang="en-US"/>
              <a:t>Title</a:t>
            </a:r>
          </a:p>
        </p:txBody>
      </p:sp>
      <p:sp>
        <p:nvSpPr>
          <p:cNvPr id="7" name="Text Placeholder 16">
            <a:extLst>
              <a:ext uri="{FF2B5EF4-FFF2-40B4-BE49-F238E27FC236}">
                <a16:creationId xmlns:a16="http://schemas.microsoft.com/office/drawing/2014/main" id="{CB74942F-E034-E74F-8066-588C6D76A030}"/>
              </a:ext>
            </a:extLst>
          </p:cNvPr>
          <p:cNvSpPr>
            <a:spLocks noGrp="1"/>
          </p:cNvSpPr>
          <p:nvPr>
            <p:ph type="body" sz="quarter" idx="23" hasCustomPrompt="1"/>
          </p:nvPr>
        </p:nvSpPr>
        <p:spPr>
          <a:xfrm>
            <a:off x="309034" y="1562100"/>
            <a:ext cx="11578166" cy="341088"/>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5" name="Content Placeholder 4">
            <a:extLst>
              <a:ext uri="{FF2B5EF4-FFF2-40B4-BE49-F238E27FC236}">
                <a16:creationId xmlns:a16="http://schemas.microsoft.com/office/drawing/2014/main" id="{1EB13199-0960-4982-AC7A-FA97FB8C14F0}"/>
              </a:ext>
            </a:extLst>
          </p:cNvPr>
          <p:cNvSpPr>
            <a:spLocks noGrp="1"/>
          </p:cNvSpPr>
          <p:nvPr>
            <p:ph sz="quarter" idx="25"/>
          </p:nvPr>
        </p:nvSpPr>
        <p:spPr>
          <a:xfrm>
            <a:off x="309034" y="1903188"/>
            <a:ext cx="11581200" cy="4154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1215211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text with 2 row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6" name="Text Placeholder 16">
            <a:extLst>
              <a:ext uri="{FF2B5EF4-FFF2-40B4-BE49-F238E27FC236}">
                <a16:creationId xmlns:a16="http://schemas.microsoft.com/office/drawing/2014/main" id="{E6870A69-C086-C446-954A-20BD27E741BA}"/>
              </a:ext>
            </a:extLst>
          </p:cNvPr>
          <p:cNvSpPr>
            <a:spLocks noGrp="1"/>
          </p:cNvSpPr>
          <p:nvPr>
            <p:ph type="body" sz="quarter" idx="18" hasCustomPrompt="1"/>
          </p:nvPr>
        </p:nvSpPr>
        <p:spPr>
          <a:xfrm>
            <a:off x="304800" y="2438401"/>
            <a:ext cx="5642613"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8" name="Text Placeholder 16">
            <a:extLst>
              <a:ext uri="{FF2B5EF4-FFF2-40B4-BE49-F238E27FC236}">
                <a16:creationId xmlns:a16="http://schemas.microsoft.com/office/drawing/2014/main" id="{0CF4CD34-AEE4-5346-A696-02A64B6DBC58}"/>
              </a:ext>
            </a:extLst>
          </p:cNvPr>
          <p:cNvSpPr>
            <a:spLocks noGrp="1"/>
          </p:cNvSpPr>
          <p:nvPr>
            <p:ph type="body" sz="quarter" idx="23" hasCustomPrompt="1"/>
          </p:nvPr>
        </p:nvSpPr>
        <p:spPr>
          <a:xfrm>
            <a:off x="6248719" y="2438401"/>
            <a:ext cx="5642714"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3" name="Text Placeholder 16">
            <a:extLst>
              <a:ext uri="{FF2B5EF4-FFF2-40B4-BE49-F238E27FC236}">
                <a16:creationId xmlns:a16="http://schemas.microsoft.com/office/drawing/2014/main" id="{67C721ED-D4C4-C347-9DB7-4E60D339AFEB}"/>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4" name="Text Placeholder 16">
            <a:extLst>
              <a:ext uri="{FF2B5EF4-FFF2-40B4-BE49-F238E27FC236}">
                <a16:creationId xmlns:a16="http://schemas.microsoft.com/office/drawing/2014/main" id="{846BF927-5267-DF4B-B188-F2C138A0AFC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5" name="Text Placeholder 16">
            <a:extLst>
              <a:ext uri="{FF2B5EF4-FFF2-40B4-BE49-F238E27FC236}">
                <a16:creationId xmlns:a16="http://schemas.microsoft.com/office/drawing/2014/main" id="{CF679B78-7A94-5445-A607-D17D9BDBCBAD}"/>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3" name="Text Placeholder 16">
            <a:extLst>
              <a:ext uri="{FF2B5EF4-FFF2-40B4-BE49-F238E27FC236}">
                <a16:creationId xmlns:a16="http://schemas.microsoft.com/office/drawing/2014/main" id="{39FF358D-8F5F-0F47-B9AD-2CAFA4176E75}"/>
              </a:ext>
            </a:extLst>
          </p:cNvPr>
          <p:cNvSpPr>
            <a:spLocks noGrp="1"/>
          </p:cNvSpPr>
          <p:nvPr>
            <p:ph type="body" sz="quarter" idx="28" hasCustomPrompt="1"/>
          </p:nvPr>
        </p:nvSpPr>
        <p:spPr>
          <a:xfrm>
            <a:off x="304800" y="4288012"/>
            <a:ext cx="5642613" cy="334800"/>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1" name="Text Placeholder 16">
            <a:extLst>
              <a:ext uri="{FF2B5EF4-FFF2-40B4-BE49-F238E27FC236}">
                <a16:creationId xmlns:a16="http://schemas.microsoft.com/office/drawing/2014/main" id="{58DEA869-D42D-D24A-A95F-102C38A78FA0}"/>
              </a:ext>
            </a:extLst>
          </p:cNvPr>
          <p:cNvSpPr>
            <a:spLocks noGrp="1"/>
          </p:cNvSpPr>
          <p:nvPr>
            <p:ph type="body" sz="quarter" idx="30" hasCustomPrompt="1"/>
          </p:nvPr>
        </p:nvSpPr>
        <p:spPr>
          <a:xfrm>
            <a:off x="6248719" y="4288012"/>
            <a:ext cx="5642714" cy="3348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17" name="Content Placeholder 2">
            <a:extLst>
              <a:ext uri="{FF2B5EF4-FFF2-40B4-BE49-F238E27FC236}">
                <a16:creationId xmlns:a16="http://schemas.microsoft.com/office/drawing/2014/main" id="{9087DEA1-75A4-4498-8B5E-52EDC19C29BB}"/>
              </a:ext>
            </a:extLst>
          </p:cNvPr>
          <p:cNvSpPr>
            <a:spLocks noGrp="1"/>
          </p:cNvSpPr>
          <p:nvPr>
            <p:ph sz="quarter" idx="29"/>
          </p:nvPr>
        </p:nvSpPr>
        <p:spPr>
          <a:xfrm>
            <a:off x="304800" y="2786725"/>
            <a:ext cx="5648400" cy="1437545"/>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5AF2BE34-5935-4D4D-8A44-C68E0E9C1C4E}"/>
              </a:ext>
            </a:extLst>
          </p:cNvPr>
          <p:cNvSpPr>
            <a:spLocks noGrp="1"/>
          </p:cNvSpPr>
          <p:nvPr>
            <p:ph sz="quarter" idx="40"/>
          </p:nvPr>
        </p:nvSpPr>
        <p:spPr>
          <a:xfrm>
            <a:off x="6248719" y="2786725"/>
            <a:ext cx="5648400" cy="1437545"/>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0" name="Content Placeholder 2">
            <a:extLst>
              <a:ext uri="{FF2B5EF4-FFF2-40B4-BE49-F238E27FC236}">
                <a16:creationId xmlns:a16="http://schemas.microsoft.com/office/drawing/2014/main" id="{6E4B013F-AB50-42D0-B5FD-FBEBA563BE61}"/>
              </a:ext>
            </a:extLst>
          </p:cNvPr>
          <p:cNvSpPr>
            <a:spLocks noGrp="1"/>
          </p:cNvSpPr>
          <p:nvPr>
            <p:ph sz="quarter" idx="41"/>
          </p:nvPr>
        </p:nvSpPr>
        <p:spPr>
          <a:xfrm>
            <a:off x="304800" y="4626794"/>
            <a:ext cx="5648400" cy="1437545"/>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1" name="Content Placeholder 2">
            <a:extLst>
              <a:ext uri="{FF2B5EF4-FFF2-40B4-BE49-F238E27FC236}">
                <a16:creationId xmlns:a16="http://schemas.microsoft.com/office/drawing/2014/main" id="{36106B24-6D9B-4ADF-82E0-543B91AAB242}"/>
              </a:ext>
            </a:extLst>
          </p:cNvPr>
          <p:cNvSpPr>
            <a:spLocks noGrp="1"/>
          </p:cNvSpPr>
          <p:nvPr>
            <p:ph sz="quarter" idx="42"/>
          </p:nvPr>
        </p:nvSpPr>
        <p:spPr>
          <a:xfrm>
            <a:off x="6248719" y="4626794"/>
            <a:ext cx="5648400" cy="1437545"/>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6">
            <a:extLst>
              <a:ext uri="{FF2B5EF4-FFF2-40B4-BE49-F238E27FC236}">
                <a16:creationId xmlns:a16="http://schemas.microsoft.com/office/drawing/2014/main" id="{C9179AF8-F870-43F1-BC12-7262BF3AA710}"/>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3909608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lumn text with 2 row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6" name="Text Placeholder 16">
            <a:extLst>
              <a:ext uri="{FF2B5EF4-FFF2-40B4-BE49-F238E27FC236}">
                <a16:creationId xmlns:a16="http://schemas.microsoft.com/office/drawing/2014/main" id="{E6870A69-C086-C446-954A-20BD27E741BA}"/>
              </a:ext>
            </a:extLst>
          </p:cNvPr>
          <p:cNvSpPr>
            <a:spLocks noGrp="1"/>
          </p:cNvSpPr>
          <p:nvPr>
            <p:ph type="body" sz="quarter" idx="18" hasCustomPrompt="1"/>
          </p:nvPr>
        </p:nvSpPr>
        <p:spPr>
          <a:xfrm>
            <a:off x="304800" y="1562400"/>
            <a:ext cx="5642613"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8" name="Text Placeholder 16">
            <a:extLst>
              <a:ext uri="{FF2B5EF4-FFF2-40B4-BE49-F238E27FC236}">
                <a16:creationId xmlns:a16="http://schemas.microsoft.com/office/drawing/2014/main" id="{0CF4CD34-AEE4-5346-A696-02A64B6DBC58}"/>
              </a:ext>
            </a:extLst>
          </p:cNvPr>
          <p:cNvSpPr>
            <a:spLocks noGrp="1"/>
          </p:cNvSpPr>
          <p:nvPr>
            <p:ph type="body" sz="quarter" idx="23" hasCustomPrompt="1"/>
          </p:nvPr>
        </p:nvSpPr>
        <p:spPr>
          <a:xfrm>
            <a:off x="6244486" y="1562400"/>
            <a:ext cx="5642713"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4" name="Text Placeholder 16">
            <a:extLst>
              <a:ext uri="{FF2B5EF4-FFF2-40B4-BE49-F238E27FC236}">
                <a16:creationId xmlns:a16="http://schemas.microsoft.com/office/drawing/2014/main" id="{846BF927-5267-DF4B-B188-F2C138A0AFC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5" name="Text Placeholder 16">
            <a:extLst>
              <a:ext uri="{FF2B5EF4-FFF2-40B4-BE49-F238E27FC236}">
                <a16:creationId xmlns:a16="http://schemas.microsoft.com/office/drawing/2014/main" id="{CF679B78-7A94-5445-A607-D17D9BDBCBAD}"/>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3" name="Text Placeholder 16">
            <a:extLst>
              <a:ext uri="{FF2B5EF4-FFF2-40B4-BE49-F238E27FC236}">
                <a16:creationId xmlns:a16="http://schemas.microsoft.com/office/drawing/2014/main" id="{39FF358D-8F5F-0F47-B9AD-2CAFA4176E75}"/>
              </a:ext>
            </a:extLst>
          </p:cNvPr>
          <p:cNvSpPr>
            <a:spLocks noGrp="1"/>
          </p:cNvSpPr>
          <p:nvPr>
            <p:ph type="body" sz="quarter" idx="28" hasCustomPrompt="1"/>
          </p:nvPr>
        </p:nvSpPr>
        <p:spPr>
          <a:xfrm>
            <a:off x="304800" y="3867160"/>
            <a:ext cx="5642613" cy="334800"/>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1" name="Text Placeholder 16">
            <a:extLst>
              <a:ext uri="{FF2B5EF4-FFF2-40B4-BE49-F238E27FC236}">
                <a16:creationId xmlns:a16="http://schemas.microsoft.com/office/drawing/2014/main" id="{58DEA869-D42D-D24A-A95F-102C38A78FA0}"/>
              </a:ext>
            </a:extLst>
          </p:cNvPr>
          <p:cNvSpPr>
            <a:spLocks noGrp="1"/>
          </p:cNvSpPr>
          <p:nvPr>
            <p:ph type="body" sz="quarter" idx="30" hasCustomPrompt="1"/>
          </p:nvPr>
        </p:nvSpPr>
        <p:spPr>
          <a:xfrm>
            <a:off x="6244486" y="3867160"/>
            <a:ext cx="5642713" cy="3348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14" name="Content Placeholder 2">
            <a:extLst>
              <a:ext uri="{FF2B5EF4-FFF2-40B4-BE49-F238E27FC236}">
                <a16:creationId xmlns:a16="http://schemas.microsoft.com/office/drawing/2014/main" id="{A62AF26B-0BF9-4F18-867E-CB70E0C6D6A0}"/>
              </a:ext>
            </a:extLst>
          </p:cNvPr>
          <p:cNvSpPr>
            <a:spLocks noGrp="1"/>
          </p:cNvSpPr>
          <p:nvPr>
            <p:ph sz="quarter" idx="29"/>
          </p:nvPr>
        </p:nvSpPr>
        <p:spPr>
          <a:xfrm>
            <a:off x="304800" y="1905000"/>
            <a:ext cx="5648400" cy="185563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7" name="Content Placeholder 2">
            <a:extLst>
              <a:ext uri="{FF2B5EF4-FFF2-40B4-BE49-F238E27FC236}">
                <a16:creationId xmlns:a16="http://schemas.microsoft.com/office/drawing/2014/main" id="{BFCBADC1-853E-4357-8B70-404478DD83C5}"/>
              </a:ext>
            </a:extLst>
          </p:cNvPr>
          <p:cNvSpPr>
            <a:spLocks noGrp="1"/>
          </p:cNvSpPr>
          <p:nvPr>
            <p:ph sz="quarter" idx="39"/>
          </p:nvPr>
        </p:nvSpPr>
        <p:spPr>
          <a:xfrm>
            <a:off x="304800" y="4209736"/>
            <a:ext cx="5648400" cy="185563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8B79E4A1-C0C7-4DA2-9597-A1596E8C3A26}"/>
              </a:ext>
            </a:extLst>
          </p:cNvPr>
          <p:cNvSpPr>
            <a:spLocks noGrp="1"/>
          </p:cNvSpPr>
          <p:nvPr>
            <p:ph sz="quarter" idx="40"/>
          </p:nvPr>
        </p:nvSpPr>
        <p:spPr>
          <a:xfrm>
            <a:off x="6248719" y="1905000"/>
            <a:ext cx="5648400" cy="185563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7C35B02D-AD11-4613-89D1-20E2891D6228}"/>
              </a:ext>
            </a:extLst>
          </p:cNvPr>
          <p:cNvSpPr>
            <a:spLocks noGrp="1"/>
          </p:cNvSpPr>
          <p:nvPr>
            <p:ph sz="quarter" idx="41"/>
          </p:nvPr>
        </p:nvSpPr>
        <p:spPr>
          <a:xfrm>
            <a:off x="6248719" y="4209736"/>
            <a:ext cx="5648400" cy="185563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168513531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text 2 rows with bo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23" name="Text Placeholder 16">
            <a:extLst>
              <a:ext uri="{FF2B5EF4-FFF2-40B4-BE49-F238E27FC236}">
                <a16:creationId xmlns:a16="http://schemas.microsoft.com/office/drawing/2014/main" id="{44419364-FED4-3542-BF77-9AAE55D1854C}"/>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30" name="Text Placeholder 16">
            <a:extLst>
              <a:ext uri="{FF2B5EF4-FFF2-40B4-BE49-F238E27FC236}">
                <a16:creationId xmlns:a16="http://schemas.microsoft.com/office/drawing/2014/main" id="{5977AE6B-CE62-D44A-9667-11E03EA929A9}"/>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1" name="Text Placeholder 16">
            <a:extLst>
              <a:ext uri="{FF2B5EF4-FFF2-40B4-BE49-F238E27FC236}">
                <a16:creationId xmlns:a16="http://schemas.microsoft.com/office/drawing/2014/main" id="{96683CF1-B707-6540-9FE5-34CF08382B95}"/>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46" name="Text Placeholder 16">
            <a:extLst>
              <a:ext uri="{FF2B5EF4-FFF2-40B4-BE49-F238E27FC236}">
                <a16:creationId xmlns:a16="http://schemas.microsoft.com/office/drawing/2014/main" id="{3A76A051-CEB7-604D-B9B6-5CBEC3D8214D}"/>
              </a:ext>
            </a:extLst>
          </p:cNvPr>
          <p:cNvSpPr>
            <a:spLocks noGrp="1"/>
          </p:cNvSpPr>
          <p:nvPr>
            <p:ph type="body" sz="quarter" idx="18" hasCustomPrompt="1"/>
          </p:nvPr>
        </p:nvSpPr>
        <p:spPr>
          <a:xfrm>
            <a:off x="304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47" name="Text Placeholder 16">
            <a:extLst>
              <a:ext uri="{FF2B5EF4-FFF2-40B4-BE49-F238E27FC236}">
                <a16:creationId xmlns:a16="http://schemas.microsoft.com/office/drawing/2014/main" id="{42F10443-A569-FC4D-8DC7-819442D78F31}"/>
              </a:ext>
            </a:extLst>
          </p:cNvPr>
          <p:cNvSpPr>
            <a:spLocks noGrp="1"/>
          </p:cNvSpPr>
          <p:nvPr>
            <p:ph type="body" sz="quarter" idx="28" hasCustomPrompt="1"/>
          </p:nvPr>
        </p:nvSpPr>
        <p:spPr>
          <a:xfrm>
            <a:off x="4261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48" name="Text Placeholder 16">
            <a:extLst>
              <a:ext uri="{FF2B5EF4-FFF2-40B4-BE49-F238E27FC236}">
                <a16:creationId xmlns:a16="http://schemas.microsoft.com/office/drawing/2014/main" id="{7A1434CE-F7B1-D44B-BB01-813E071CB257}"/>
              </a:ext>
            </a:extLst>
          </p:cNvPr>
          <p:cNvSpPr>
            <a:spLocks noGrp="1"/>
          </p:cNvSpPr>
          <p:nvPr>
            <p:ph type="body" sz="quarter" idx="30" hasCustomPrompt="1"/>
          </p:nvPr>
        </p:nvSpPr>
        <p:spPr>
          <a:xfrm>
            <a:off x="8218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52" name="Text Placeholder 16">
            <a:extLst>
              <a:ext uri="{FF2B5EF4-FFF2-40B4-BE49-F238E27FC236}">
                <a16:creationId xmlns:a16="http://schemas.microsoft.com/office/drawing/2014/main" id="{BDB8BC46-874B-0B41-B67D-78ACBBF3CA55}"/>
              </a:ext>
            </a:extLst>
          </p:cNvPr>
          <p:cNvSpPr>
            <a:spLocks noGrp="1"/>
          </p:cNvSpPr>
          <p:nvPr>
            <p:ph type="body" sz="quarter" idx="34" hasCustomPrompt="1"/>
          </p:nvPr>
        </p:nvSpPr>
        <p:spPr>
          <a:xfrm>
            <a:off x="304800" y="4322700"/>
            <a:ext cx="3668400" cy="2952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53" name="Text Placeholder 16">
            <a:extLst>
              <a:ext uri="{FF2B5EF4-FFF2-40B4-BE49-F238E27FC236}">
                <a16:creationId xmlns:a16="http://schemas.microsoft.com/office/drawing/2014/main" id="{BCF1B58D-9FFC-5842-8BFB-B175CF611105}"/>
              </a:ext>
            </a:extLst>
          </p:cNvPr>
          <p:cNvSpPr>
            <a:spLocks noGrp="1"/>
          </p:cNvSpPr>
          <p:nvPr>
            <p:ph type="body" sz="quarter" idx="35" hasCustomPrompt="1"/>
          </p:nvPr>
        </p:nvSpPr>
        <p:spPr>
          <a:xfrm>
            <a:off x="4261800" y="4322700"/>
            <a:ext cx="3668400" cy="2952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5</a:t>
            </a:r>
          </a:p>
        </p:txBody>
      </p:sp>
      <p:sp>
        <p:nvSpPr>
          <p:cNvPr id="54" name="Text Placeholder 16">
            <a:extLst>
              <a:ext uri="{FF2B5EF4-FFF2-40B4-BE49-F238E27FC236}">
                <a16:creationId xmlns:a16="http://schemas.microsoft.com/office/drawing/2014/main" id="{F4C426C7-AC2A-9744-9BCE-B0387A28D47C}"/>
              </a:ext>
            </a:extLst>
          </p:cNvPr>
          <p:cNvSpPr>
            <a:spLocks noGrp="1"/>
          </p:cNvSpPr>
          <p:nvPr>
            <p:ph type="body" sz="quarter" idx="36" hasCustomPrompt="1"/>
          </p:nvPr>
        </p:nvSpPr>
        <p:spPr>
          <a:xfrm>
            <a:off x="8218800" y="4322700"/>
            <a:ext cx="3668400" cy="2952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6</a:t>
            </a:r>
          </a:p>
        </p:txBody>
      </p:sp>
      <p:sp>
        <p:nvSpPr>
          <p:cNvPr id="20" name="Content Placeholder 2">
            <a:extLst>
              <a:ext uri="{FF2B5EF4-FFF2-40B4-BE49-F238E27FC236}">
                <a16:creationId xmlns:a16="http://schemas.microsoft.com/office/drawing/2014/main" id="{AA3C0E32-E570-4DBD-A446-855358991601}"/>
              </a:ext>
            </a:extLst>
          </p:cNvPr>
          <p:cNvSpPr>
            <a:spLocks noGrp="1"/>
          </p:cNvSpPr>
          <p:nvPr>
            <p:ph sz="quarter" idx="29"/>
          </p:nvPr>
        </p:nvSpPr>
        <p:spPr>
          <a:xfrm>
            <a:off x="298361" y="2779716"/>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1" name="Content Placeholder 2">
            <a:extLst>
              <a:ext uri="{FF2B5EF4-FFF2-40B4-BE49-F238E27FC236}">
                <a16:creationId xmlns:a16="http://schemas.microsoft.com/office/drawing/2014/main" id="{652FBF49-7276-48FF-843F-454555EA404B}"/>
              </a:ext>
            </a:extLst>
          </p:cNvPr>
          <p:cNvSpPr>
            <a:spLocks noGrp="1"/>
          </p:cNvSpPr>
          <p:nvPr>
            <p:ph sz="quarter" idx="39"/>
          </p:nvPr>
        </p:nvSpPr>
        <p:spPr>
          <a:xfrm>
            <a:off x="4258581" y="2779716"/>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2" name="Content Placeholder 2">
            <a:extLst>
              <a:ext uri="{FF2B5EF4-FFF2-40B4-BE49-F238E27FC236}">
                <a16:creationId xmlns:a16="http://schemas.microsoft.com/office/drawing/2014/main" id="{957BDD62-C658-4A44-AB1E-4A0C8F2E3635}"/>
              </a:ext>
            </a:extLst>
          </p:cNvPr>
          <p:cNvSpPr>
            <a:spLocks noGrp="1"/>
          </p:cNvSpPr>
          <p:nvPr>
            <p:ph sz="quarter" idx="40"/>
          </p:nvPr>
        </p:nvSpPr>
        <p:spPr>
          <a:xfrm>
            <a:off x="8218800" y="2779716"/>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4" name="Content Placeholder 2">
            <a:extLst>
              <a:ext uri="{FF2B5EF4-FFF2-40B4-BE49-F238E27FC236}">
                <a16:creationId xmlns:a16="http://schemas.microsoft.com/office/drawing/2014/main" id="{B8945228-3CE2-4760-B471-CA18D9F157F8}"/>
              </a:ext>
            </a:extLst>
          </p:cNvPr>
          <p:cNvSpPr>
            <a:spLocks noGrp="1"/>
          </p:cNvSpPr>
          <p:nvPr>
            <p:ph sz="quarter" idx="41"/>
          </p:nvPr>
        </p:nvSpPr>
        <p:spPr>
          <a:xfrm>
            <a:off x="298361" y="4624339"/>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5" name="Content Placeholder 2">
            <a:extLst>
              <a:ext uri="{FF2B5EF4-FFF2-40B4-BE49-F238E27FC236}">
                <a16:creationId xmlns:a16="http://schemas.microsoft.com/office/drawing/2014/main" id="{BF13F3BE-A8C5-42B2-9207-3B55EDA0F822}"/>
              </a:ext>
            </a:extLst>
          </p:cNvPr>
          <p:cNvSpPr>
            <a:spLocks noGrp="1"/>
          </p:cNvSpPr>
          <p:nvPr>
            <p:ph sz="quarter" idx="42"/>
          </p:nvPr>
        </p:nvSpPr>
        <p:spPr>
          <a:xfrm>
            <a:off x="4258581" y="4624339"/>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6" name="Content Placeholder 2">
            <a:extLst>
              <a:ext uri="{FF2B5EF4-FFF2-40B4-BE49-F238E27FC236}">
                <a16:creationId xmlns:a16="http://schemas.microsoft.com/office/drawing/2014/main" id="{AE289204-FE45-4F16-A6C6-032F016420E1}"/>
              </a:ext>
            </a:extLst>
          </p:cNvPr>
          <p:cNvSpPr>
            <a:spLocks noGrp="1"/>
          </p:cNvSpPr>
          <p:nvPr>
            <p:ph sz="quarter" idx="43"/>
          </p:nvPr>
        </p:nvSpPr>
        <p:spPr>
          <a:xfrm>
            <a:off x="8218800" y="4624339"/>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7" name="Content Placeholder 6">
            <a:extLst>
              <a:ext uri="{FF2B5EF4-FFF2-40B4-BE49-F238E27FC236}">
                <a16:creationId xmlns:a16="http://schemas.microsoft.com/office/drawing/2014/main" id="{11E8A8D7-654E-49C7-9BD0-097D45621C51}"/>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805812248"/>
      </p:ext>
    </p:extLst>
  </p:cSld>
  <p:clrMapOvr>
    <a:masterClrMapping/>
  </p:clrMapOvr>
  <p:extLst>
    <p:ext uri="{DCECCB84-F9BA-43D5-87BE-67443E8EF086}">
      <p15:sldGuideLst xmlns:p15="http://schemas.microsoft.com/office/powerpoint/2012/main">
        <p15:guide id="1" pos="2616">
          <p15:clr>
            <a:srgbClr val="FBAE40"/>
          </p15:clr>
        </p15:guide>
        <p15:guide id="2" pos="50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2 rows fill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27" name="Text Placeholder 16">
            <a:extLst>
              <a:ext uri="{FF2B5EF4-FFF2-40B4-BE49-F238E27FC236}">
                <a16:creationId xmlns:a16="http://schemas.microsoft.com/office/drawing/2014/main" id="{FE6EE14E-1978-854D-A21B-AADA6877A40A}"/>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8" name="Text Placeholder 16">
            <a:extLst>
              <a:ext uri="{FF2B5EF4-FFF2-40B4-BE49-F238E27FC236}">
                <a16:creationId xmlns:a16="http://schemas.microsoft.com/office/drawing/2014/main" id="{91C753E1-D0E2-B84F-92DD-BDB1CCFE7B82}"/>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6" name="Text Placeholder 16">
            <a:extLst>
              <a:ext uri="{FF2B5EF4-FFF2-40B4-BE49-F238E27FC236}">
                <a16:creationId xmlns:a16="http://schemas.microsoft.com/office/drawing/2014/main" id="{DA4E58E5-FA7A-164B-9BCA-9BC2387C4196}"/>
              </a:ext>
            </a:extLst>
          </p:cNvPr>
          <p:cNvSpPr>
            <a:spLocks noGrp="1"/>
          </p:cNvSpPr>
          <p:nvPr>
            <p:ph type="body" sz="quarter" idx="18" hasCustomPrompt="1"/>
          </p:nvPr>
        </p:nvSpPr>
        <p:spPr>
          <a:xfrm>
            <a:off x="304800"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0" name="Text Placeholder 16">
            <a:extLst>
              <a:ext uri="{FF2B5EF4-FFF2-40B4-BE49-F238E27FC236}">
                <a16:creationId xmlns:a16="http://schemas.microsoft.com/office/drawing/2014/main" id="{9446BA32-F2B0-234D-A598-3C7EE67E921C}"/>
              </a:ext>
            </a:extLst>
          </p:cNvPr>
          <p:cNvSpPr>
            <a:spLocks noGrp="1"/>
          </p:cNvSpPr>
          <p:nvPr>
            <p:ph type="body" sz="quarter" idx="28" hasCustomPrompt="1"/>
          </p:nvPr>
        </p:nvSpPr>
        <p:spPr>
          <a:xfrm>
            <a:off x="4258752"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31" name="Text Placeholder 16">
            <a:extLst>
              <a:ext uri="{FF2B5EF4-FFF2-40B4-BE49-F238E27FC236}">
                <a16:creationId xmlns:a16="http://schemas.microsoft.com/office/drawing/2014/main" id="{C5F2EA8E-F049-594B-B8EB-B4084D37EF22}"/>
              </a:ext>
            </a:extLst>
          </p:cNvPr>
          <p:cNvSpPr>
            <a:spLocks noGrp="1"/>
          </p:cNvSpPr>
          <p:nvPr>
            <p:ph type="body" sz="quarter" idx="30" hasCustomPrompt="1"/>
          </p:nvPr>
        </p:nvSpPr>
        <p:spPr>
          <a:xfrm>
            <a:off x="8218800"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44" name="Text Placeholder 16">
            <a:extLst>
              <a:ext uri="{FF2B5EF4-FFF2-40B4-BE49-F238E27FC236}">
                <a16:creationId xmlns:a16="http://schemas.microsoft.com/office/drawing/2014/main" id="{52DB748B-D917-CF42-8E9C-E03135505E6F}"/>
              </a:ext>
            </a:extLst>
          </p:cNvPr>
          <p:cNvSpPr>
            <a:spLocks noGrp="1"/>
          </p:cNvSpPr>
          <p:nvPr>
            <p:ph type="body" sz="quarter" idx="34" hasCustomPrompt="1"/>
          </p:nvPr>
        </p:nvSpPr>
        <p:spPr>
          <a:xfrm>
            <a:off x="304800" y="38608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45" name="Text Placeholder 16">
            <a:extLst>
              <a:ext uri="{FF2B5EF4-FFF2-40B4-BE49-F238E27FC236}">
                <a16:creationId xmlns:a16="http://schemas.microsoft.com/office/drawing/2014/main" id="{49553ABB-9A64-B644-813A-CE7FB4DB3FF7}"/>
              </a:ext>
            </a:extLst>
          </p:cNvPr>
          <p:cNvSpPr>
            <a:spLocks noGrp="1"/>
          </p:cNvSpPr>
          <p:nvPr>
            <p:ph type="body" sz="quarter" idx="35" hasCustomPrompt="1"/>
          </p:nvPr>
        </p:nvSpPr>
        <p:spPr>
          <a:xfrm>
            <a:off x="4258752" y="38608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5</a:t>
            </a:r>
          </a:p>
        </p:txBody>
      </p:sp>
      <p:sp>
        <p:nvSpPr>
          <p:cNvPr id="46" name="Text Placeholder 16">
            <a:extLst>
              <a:ext uri="{FF2B5EF4-FFF2-40B4-BE49-F238E27FC236}">
                <a16:creationId xmlns:a16="http://schemas.microsoft.com/office/drawing/2014/main" id="{202A4000-C748-144F-BBF5-B93EBE26ABC8}"/>
              </a:ext>
            </a:extLst>
          </p:cNvPr>
          <p:cNvSpPr>
            <a:spLocks noGrp="1"/>
          </p:cNvSpPr>
          <p:nvPr>
            <p:ph type="body" sz="quarter" idx="36" hasCustomPrompt="1"/>
          </p:nvPr>
        </p:nvSpPr>
        <p:spPr>
          <a:xfrm>
            <a:off x="8218800" y="38608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6</a:t>
            </a:r>
          </a:p>
        </p:txBody>
      </p:sp>
      <p:sp>
        <p:nvSpPr>
          <p:cNvPr id="18" name="Content Placeholder 2">
            <a:extLst>
              <a:ext uri="{FF2B5EF4-FFF2-40B4-BE49-F238E27FC236}">
                <a16:creationId xmlns:a16="http://schemas.microsoft.com/office/drawing/2014/main" id="{39090752-F36A-4847-889E-9BA17BC2A73F}"/>
              </a:ext>
            </a:extLst>
          </p:cNvPr>
          <p:cNvSpPr>
            <a:spLocks noGrp="1"/>
          </p:cNvSpPr>
          <p:nvPr>
            <p:ph sz="quarter" idx="29"/>
          </p:nvPr>
        </p:nvSpPr>
        <p:spPr>
          <a:xfrm>
            <a:off x="298361" y="1903453"/>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CD8FBF08-5D01-44C2-A98E-882603732F07}"/>
              </a:ext>
            </a:extLst>
          </p:cNvPr>
          <p:cNvSpPr>
            <a:spLocks noGrp="1"/>
          </p:cNvSpPr>
          <p:nvPr>
            <p:ph sz="quarter" idx="41"/>
          </p:nvPr>
        </p:nvSpPr>
        <p:spPr>
          <a:xfrm>
            <a:off x="4258581" y="1903453"/>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19F45A83-BDCC-4934-88C9-D0024FBBE099}"/>
              </a:ext>
            </a:extLst>
          </p:cNvPr>
          <p:cNvSpPr>
            <a:spLocks noGrp="1"/>
          </p:cNvSpPr>
          <p:nvPr>
            <p:ph sz="quarter" idx="42"/>
          </p:nvPr>
        </p:nvSpPr>
        <p:spPr>
          <a:xfrm>
            <a:off x="8218800" y="1903453"/>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1" name="Content Placeholder 2">
            <a:extLst>
              <a:ext uri="{FF2B5EF4-FFF2-40B4-BE49-F238E27FC236}">
                <a16:creationId xmlns:a16="http://schemas.microsoft.com/office/drawing/2014/main" id="{6E8AA705-7BEC-432B-8E67-99ECC10B663A}"/>
              </a:ext>
            </a:extLst>
          </p:cNvPr>
          <p:cNvSpPr>
            <a:spLocks noGrp="1"/>
          </p:cNvSpPr>
          <p:nvPr>
            <p:ph sz="quarter" idx="43"/>
          </p:nvPr>
        </p:nvSpPr>
        <p:spPr>
          <a:xfrm>
            <a:off x="298361" y="4206422"/>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2" name="Content Placeholder 2">
            <a:extLst>
              <a:ext uri="{FF2B5EF4-FFF2-40B4-BE49-F238E27FC236}">
                <a16:creationId xmlns:a16="http://schemas.microsoft.com/office/drawing/2014/main" id="{710694B8-0A57-4DCB-A1F0-E51F97D9F359}"/>
              </a:ext>
            </a:extLst>
          </p:cNvPr>
          <p:cNvSpPr>
            <a:spLocks noGrp="1"/>
          </p:cNvSpPr>
          <p:nvPr>
            <p:ph sz="quarter" idx="44"/>
          </p:nvPr>
        </p:nvSpPr>
        <p:spPr>
          <a:xfrm>
            <a:off x="4258581" y="4206422"/>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3" name="Content Placeholder 2">
            <a:extLst>
              <a:ext uri="{FF2B5EF4-FFF2-40B4-BE49-F238E27FC236}">
                <a16:creationId xmlns:a16="http://schemas.microsoft.com/office/drawing/2014/main" id="{B5553EA9-2A78-467A-B3F2-A51D660AA04C}"/>
              </a:ext>
            </a:extLst>
          </p:cNvPr>
          <p:cNvSpPr>
            <a:spLocks noGrp="1"/>
          </p:cNvSpPr>
          <p:nvPr>
            <p:ph sz="quarter" idx="45"/>
          </p:nvPr>
        </p:nvSpPr>
        <p:spPr>
          <a:xfrm>
            <a:off x="8218800" y="4206422"/>
            <a:ext cx="3668400" cy="1836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973098451"/>
      </p:ext>
    </p:extLst>
  </p:cSld>
  <p:clrMapOvr>
    <a:masterClrMapping/>
  </p:clrMapOvr>
  <p:extLst>
    <p:ext uri="{DCECCB84-F9BA-43D5-87BE-67443E8EF086}">
      <p15:sldGuideLst xmlns:p15="http://schemas.microsoft.com/office/powerpoint/2012/main">
        <p15:guide id="3" orient="horz" pos="243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text 2 row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0" name="Text Placeholder 16">
            <a:extLst>
              <a:ext uri="{FF2B5EF4-FFF2-40B4-BE49-F238E27FC236}">
                <a16:creationId xmlns:a16="http://schemas.microsoft.com/office/drawing/2014/main" id="{4848196D-7A8A-3548-9C0E-FC471047C808}"/>
              </a:ext>
            </a:extLst>
          </p:cNvPr>
          <p:cNvSpPr>
            <a:spLocks noGrp="1"/>
          </p:cNvSpPr>
          <p:nvPr>
            <p:ph type="body" sz="quarter" idx="18" hasCustomPrompt="1"/>
          </p:nvPr>
        </p:nvSpPr>
        <p:spPr>
          <a:xfrm>
            <a:off x="304800"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5" name="Text Placeholder 16">
            <a:extLst>
              <a:ext uri="{FF2B5EF4-FFF2-40B4-BE49-F238E27FC236}">
                <a16:creationId xmlns:a16="http://schemas.microsoft.com/office/drawing/2014/main" id="{BAC25C4A-E5A3-EE46-BB4B-91AF74B68DC9}"/>
              </a:ext>
            </a:extLst>
          </p:cNvPr>
          <p:cNvSpPr>
            <a:spLocks noGrp="1"/>
          </p:cNvSpPr>
          <p:nvPr>
            <p:ph type="body" sz="quarter" idx="25" hasCustomPrompt="1"/>
          </p:nvPr>
        </p:nvSpPr>
        <p:spPr>
          <a:xfrm>
            <a:off x="6245514"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5</a:t>
            </a:r>
          </a:p>
        </p:txBody>
      </p:sp>
      <p:sp>
        <p:nvSpPr>
          <p:cNvPr id="37" name="Text Placeholder 16">
            <a:extLst>
              <a:ext uri="{FF2B5EF4-FFF2-40B4-BE49-F238E27FC236}">
                <a16:creationId xmlns:a16="http://schemas.microsoft.com/office/drawing/2014/main" id="{674A04EB-9B7C-3E41-8C90-86C7348C2222}"/>
              </a:ext>
            </a:extLst>
          </p:cNvPr>
          <p:cNvSpPr>
            <a:spLocks noGrp="1"/>
          </p:cNvSpPr>
          <p:nvPr>
            <p:ph type="body" sz="quarter" idx="29"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a:t>
            </a:r>
          </a:p>
          <a:p>
            <a:pPr lvl="0"/>
            <a:r>
              <a:rPr lang="en-US"/>
              <a:t>(2 lines max)</a:t>
            </a:r>
          </a:p>
        </p:txBody>
      </p:sp>
      <p:sp>
        <p:nvSpPr>
          <p:cNvPr id="38" name="Text Placeholder 16">
            <a:extLst>
              <a:ext uri="{FF2B5EF4-FFF2-40B4-BE49-F238E27FC236}">
                <a16:creationId xmlns:a16="http://schemas.microsoft.com/office/drawing/2014/main" id="{D67145E6-2D8A-AC44-B0D5-9603E99B1879}"/>
              </a:ext>
            </a:extLst>
          </p:cNvPr>
          <p:cNvSpPr>
            <a:spLocks noGrp="1"/>
          </p:cNvSpPr>
          <p:nvPr>
            <p:ph type="body" sz="quarter" idx="30" hasCustomPrompt="1"/>
          </p:nvPr>
        </p:nvSpPr>
        <p:spPr>
          <a:xfrm>
            <a:off x="3275157"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40" name="Text Placeholder 16">
            <a:extLst>
              <a:ext uri="{FF2B5EF4-FFF2-40B4-BE49-F238E27FC236}">
                <a16:creationId xmlns:a16="http://schemas.microsoft.com/office/drawing/2014/main" id="{C0BBEE44-1D41-E745-9116-FE8A4A30053E}"/>
              </a:ext>
            </a:extLst>
          </p:cNvPr>
          <p:cNvSpPr>
            <a:spLocks noGrp="1"/>
          </p:cNvSpPr>
          <p:nvPr>
            <p:ph type="body" sz="quarter" idx="32" hasCustomPrompt="1"/>
          </p:nvPr>
        </p:nvSpPr>
        <p:spPr>
          <a:xfrm>
            <a:off x="9215870"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7</a:t>
            </a:r>
          </a:p>
        </p:txBody>
      </p:sp>
      <p:sp>
        <p:nvSpPr>
          <p:cNvPr id="42" name="Text Placeholder 16">
            <a:extLst>
              <a:ext uri="{FF2B5EF4-FFF2-40B4-BE49-F238E27FC236}">
                <a16:creationId xmlns:a16="http://schemas.microsoft.com/office/drawing/2014/main" id="{83E83A51-1C09-954F-9989-C7305C8E8B77}"/>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3" name="Text Placeholder 16">
            <a:extLst>
              <a:ext uri="{FF2B5EF4-FFF2-40B4-BE49-F238E27FC236}">
                <a16:creationId xmlns:a16="http://schemas.microsoft.com/office/drawing/2014/main" id="{E6B25DF3-A080-FE4A-8884-4C635541C814}"/>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44" name="Text Placeholder 16">
            <a:extLst>
              <a:ext uri="{FF2B5EF4-FFF2-40B4-BE49-F238E27FC236}">
                <a16:creationId xmlns:a16="http://schemas.microsoft.com/office/drawing/2014/main" id="{A81E42B4-F315-3648-8BF3-61AB46B13875}"/>
              </a:ext>
            </a:extLst>
          </p:cNvPr>
          <p:cNvSpPr>
            <a:spLocks noGrp="1"/>
          </p:cNvSpPr>
          <p:nvPr>
            <p:ph type="body" sz="quarter" idx="34" hasCustomPrompt="1"/>
          </p:nvPr>
        </p:nvSpPr>
        <p:spPr>
          <a:xfrm>
            <a:off x="304800" y="4319509"/>
            <a:ext cx="2674800" cy="287879"/>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46" name="Text Placeholder 16">
            <a:extLst>
              <a:ext uri="{FF2B5EF4-FFF2-40B4-BE49-F238E27FC236}">
                <a16:creationId xmlns:a16="http://schemas.microsoft.com/office/drawing/2014/main" id="{EBE58C5F-FB6E-4A4E-A9E8-61E59268956E}"/>
              </a:ext>
            </a:extLst>
          </p:cNvPr>
          <p:cNvSpPr>
            <a:spLocks noGrp="1"/>
          </p:cNvSpPr>
          <p:nvPr>
            <p:ph type="body" sz="quarter" idx="36" hasCustomPrompt="1"/>
          </p:nvPr>
        </p:nvSpPr>
        <p:spPr>
          <a:xfrm>
            <a:off x="6241220" y="4319509"/>
            <a:ext cx="2674800" cy="287879"/>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6</a:t>
            </a:r>
          </a:p>
        </p:txBody>
      </p:sp>
      <p:sp>
        <p:nvSpPr>
          <p:cNvPr id="48" name="Text Placeholder 16">
            <a:extLst>
              <a:ext uri="{FF2B5EF4-FFF2-40B4-BE49-F238E27FC236}">
                <a16:creationId xmlns:a16="http://schemas.microsoft.com/office/drawing/2014/main" id="{7D77F63F-A664-584A-8D06-559E445D25EE}"/>
              </a:ext>
            </a:extLst>
          </p:cNvPr>
          <p:cNvSpPr>
            <a:spLocks noGrp="1"/>
          </p:cNvSpPr>
          <p:nvPr>
            <p:ph type="body" sz="quarter" idx="38" hasCustomPrompt="1"/>
          </p:nvPr>
        </p:nvSpPr>
        <p:spPr>
          <a:xfrm>
            <a:off x="3273010" y="4319509"/>
            <a:ext cx="2674800" cy="287879"/>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50" name="Text Placeholder 16">
            <a:extLst>
              <a:ext uri="{FF2B5EF4-FFF2-40B4-BE49-F238E27FC236}">
                <a16:creationId xmlns:a16="http://schemas.microsoft.com/office/drawing/2014/main" id="{3042BBF4-D9A0-4644-9787-5DDD3DBE7F9B}"/>
              </a:ext>
            </a:extLst>
          </p:cNvPr>
          <p:cNvSpPr>
            <a:spLocks noGrp="1"/>
          </p:cNvSpPr>
          <p:nvPr>
            <p:ph type="body" sz="quarter" idx="40" hasCustomPrompt="1"/>
          </p:nvPr>
        </p:nvSpPr>
        <p:spPr>
          <a:xfrm>
            <a:off x="9209431" y="4319509"/>
            <a:ext cx="2674800" cy="287879"/>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8</a:t>
            </a:r>
          </a:p>
        </p:txBody>
      </p:sp>
      <p:sp>
        <p:nvSpPr>
          <p:cNvPr id="32" name="Content Placeholder 2">
            <a:extLst>
              <a:ext uri="{FF2B5EF4-FFF2-40B4-BE49-F238E27FC236}">
                <a16:creationId xmlns:a16="http://schemas.microsoft.com/office/drawing/2014/main" id="{F0BE1C54-7FF1-4CA6-B9AE-5241CCA069E1}"/>
              </a:ext>
            </a:extLst>
          </p:cNvPr>
          <p:cNvSpPr>
            <a:spLocks noGrp="1"/>
          </p:cNvSpPr>
          <p:nvPr>
            <p:ph sz="quarter" idx="47"/>
          </p:nvPr>
        </p:nvSpPr>
        <p:spPr>
          <a:xfrm>
            <a:off x="304800" y="2784899"/>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3" name="Content Placeholder 2">
            <a:extLst>
              <a:ext uri="{FF2B5EF4-FFF2-40B4-BE49-F238E27FC236}">
                <a16:creationId xmlns:a16="http://schemas.microsoft.com/office/drawing/2014/main" id="{EF876263-6E38-4328-99A9-400883160017}"/>
              </a:ext>
            </a:extLst>
          </p:cNvPr>
          <p:cNvSpPr>
            <a:spLocks noGrp="1"/>
          </p:cNvSpPr>
          <p:nvPr>
            <p:ph sz="quarter" idx="48"/>
          </p:nvPr>
        </p:nvSpPr>
        <p:spPr>
          <a:xfrm>
            <a:off x="3275157" y="2784899"/>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4" name="Content Placeholder 2">
            <a:extLst>
              <a:ext uri="{FF2B5EF4-FFF2-40B4-BE49-F238E27FC236}">
                <a16:creationId xmlns:a16="http://schemas.microsoft.com/office/drawing/2014/main" id="{D0351432-3802-4A20-BD42-77A19F73D2BE}"/>
              </a:ext>
            </a:extLst>
          </p:cNvPr>
          <p:cNvSpPr>
            <a:spLocks noGrp="1"/>
          </p:cNvSpPr>
          <p:nvPr>
            <p:ph sz="quarter" idx="49"/>
          </p:nvPr>
        </p:nvSpPr>
        <p:spPr>
          <a:xfrm>
            <a:off x="6245514" y="2784899"/>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6" name="Content Placeholder 2">
            <a:extLst>
              <a:ext uri="{FF2B5EF4-FFF2-40B4-BE49-F238E27FC236}">
                <a16:creationId xmlns:a16="http://schemas.microsoft.com/office/drawing/2014/main" id="{0E707E68-99C2-4E8A-8D14-CAF596F45C26}"/>
              </a:ext>
            </a:extLst>
          </p:cNvPr>
          <p:cNvSpPr>
            <a:spLocks noGrp="1"/>
          </p:cNvSpPr>
          <p:nvPr>
            <p:ph sz="quarter" idx="50"/>
          </p:nvPr>
        </p:nvSpPr>
        <p:spPr>
          <a:xfrm>
            <a:off x="9215870" y="2784899"/>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39" name="Content Placeholder 2">
            <a:extLst>
              <a:ext uri="{FF2B5EF4-FFF2-40B4-BE49-F238E27FC236}">
                <a16:creationId xmlns:a16="http://schemas.microsoft.com/office/drawing/2014/main" id="{9179EE2D-889D-4EB3-AB1B-6F7D82E61AEA}"/>
              </a:ext>
            </a:extLst>
          </p:cNvPr>
          <p:cNvSpPr>
            <a:spLocks noGrp="1"/>
          </p:cNvSpPr>
          <p:nvPr>
            <p:ph sz="quarter" idx="51"/>
          </p:nvPr>
        </p:nvSpPr>
        <p:spPr>
          <a:xfrm>
            <a:off x="304800" y="4616316"/>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1" name="Content Placeholder 2">
            <a:extLst>
              <a:ext uri="{FF2B5EF4-FFF2-40B4-BE49-F238E27FC236}">
                <a16:creationId xmlns:a16="http://schemas.microsoft.com/office/drawing/2014/main" id="{BB9E7C58-AD2A-4CFF-87A4-044FB0B21624}"/>
              </a:ext>
            </a:extLst>
          </p:cNvPr>
          <p:cNvSpPr>
            <a:spLocks noGrp="1"/>
          </p:cNvSpPr>
          <p:nvPr>
            <p:ph sz="quarter" idx="52"/>
          </p:nvPr>
        </p:nvSpPr>
        <p:spPr>
          <a:xfrm>
            <a:off x="3275157" y="4616316"/>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5" name="Content Placeholder 2">
            <a:extLst>
              <a:ext uri="{FF2B5EF4-FFF2-40B4-BE49-F238E27FC236}">
                <a16:creationId xmlns:a16="http://schemas.microsoft.com/office/drawing/2014/main" id="{AC3F7616-D41E-4DBC-83E6-4264F6BAA7F6}"/>
              </a:ext>
            </a:extLst>
          </p:cNvPr>
          <p:cNvSpPr>
            <a:spLocks noGrp="1"/>
          </p:cNvSpPr>
          <p:nvPr>
            <p:ph sz="quarter" idx="53"/>
          </p:nvPr>
        </p:nvSpPr>
        <p:spPr>
          <a:xfrm>
            <a:off x="6245514" y="4616316"/>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7" name="Content Placeholder 2">
            <a:extLst>
              <a:ext uri="{FF2B5EF4-FFF2-40B4-BE49-F238E27FC236}">
                <a16:creationId xmlns:a16="http://schemas.microsoft.com/office/drawing/2014/main" id="{DC05F269-86D2-449A-9521-80C60D1EF75F}"/>
              </a:ext>
            </a:extLst>
          </p:cNvPr>
          <p:cNvSpPr>
            <a:spLocks noGrp="1"/>
          </p:cNvSpPr>
          <p:nvPr>
            <p:ph sz="quarter" idx="54"/>
          </p:nvPr>
        </p:nvSpPr>
        <p:spPr>
          <a:xfrm>
            <a:off x="9215870" y="4616316"/>
            <a:ext cx="2674800" cy="1440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748470595"/>
      </p:ext>
    </p:extLst>
  </p:cSld>
  <p:clrMapOvr>
    <a:masterClrMapping/>
  </p:clrMapOvr>
  <p:extLst>
    <p:ext uri="{DCECCB84-F9BA-43D5-87BE-67443E8EF086}">
      <p15:sldGuideLst xmlns:p15="http://schemas.microsoft.com/office/powerpoint/2012/main">
        <p15:guide id="3" orient="horz" pos="268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text 2 rows fill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41" name="Text Placeholder 16">
            <a:extLst>
              <a:ext uri="{FF2B5EF4-FFF2-40B4-BE49-F238E27FC236}">
                <a16:creationId xmlns:a16="http://schemas.microsoft.com/office/drawing/2014/main" id="{1C339839-2D93-D642-A76C-EF094267D59B}"/>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2" name="Text Placeholder 16">
            <a:extLst>
              <a:ext uri="{FF2B5EF4-FFF2-40B4-BE49-F238E27FC236}">
                <a16:creationId xmlns:a16="http://schemas.microsoft.com/office/drawing/2014/main" id="{4465FBF8-AB52-6145-B2B3-30D48C5EB608}"/>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2" name="Text Placeholder 16">
            <a:extLst>
              <a:ext uri="{FF2B5EF4-FFF2-40B4-BE49-F238E27FC236}">
                <a16:creationId xmlns:a16="http://schemas.microsoft.com/office/drawing/2014/main" id="{8511B303-A71B-BE40-AC56-357ABD19A645}"/>
              </a:ext>
            </a:extLst>
          </p:cNvPr>
          <p:cNvSpPr>
            <a:spLocks noGrp="1"/>
          </p:cNvSpPr>
          <p:nvPr>
            <p:ph type="body" sz="quarter" idx="18" hasCustomPrompt="1"/>
          </p:nvPr>
        </p:nvSpPr>
        <p:spPr>
          <a:xfrm>
            <a:off x="304800" y="1570124"/>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3" name="Text Placeholder 16">
            <a:extLst>
              <a:ext uri="{FF2B5EF4-FFF2-40B4-BE49-F238E27FC236}">
                <a16:creationId xmlns:a16="http://schemas.microsoft.com/office/drawing/2014/main" id="{9821E1E6-97BA-D44E-A036-0A093FB88B67}"/>
              </a:ext>
            </a:extLst>
          </p:cNvPr>
          <p:cNvSpPr>
            <a:spLocks noGrp="1"/>
          </p:cNvSpPr>
          <p:nvPr>
            <p:ph type="body" sz="quarter" idx="25" hasCustomPrompt="1"/>
          </p:nvPr>
        </p:nvSpPr>
        <p:spPr>
          <a:xfrm>
            <a:off x="6243200" y="1570124"/>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5</a:t>
            </a:r>
          </a:p>
        </p:txBody>
      </p:sp>
      <p:sp>
        <p:nvSpPr>
          <p:cNvPr id="36" name="Text Placeholder 16">
            <a:extLst>
              <a:ext uri="{FF2B5EF4-FFF2-40B4-BE49-F238E27FC236}">
                <a16:creationId xmlns:a16="http://schemas.microsoft.com/office/drawing/2014/main" id="{22061492-5D12-E44A-B309-ADA74951F2CC}"/>
              </a:ext>
            </a:extLst>
          </p:cNvPr>
          <p:cNvSpPr>
            <a:spLocks noGrp="1"/>
          </p:cNvSpPr>
          <p:nvPr>
            <p:ph type="body" sz="quarter" idx="30" hasCustomPrompt="1"/>
          </p:nvPr>
        </p:nvSpPr>
        <p:spPr>
          <a:xfrm>
            <a:off x="3274000" y="1570124"/>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51" name="Text Placeholder 16">
            <a:extLst>
              <a:ext uri="{FF2B5EF4-FFF2-40B4-BE49-F238E27FC236}">
                <a16:creationId xmlns:a16="http://schemas.microsoft.com/office/drawing/2014/main" id="{05032500-EC22-8545-BD2F-F4CCBC945A4A}"/>
              </a:ext>
            </a:extLst>
          </p:cNvPr>
          <p:cNvSpPr>
            <a:spLocks noGrp="1"/>
          </p:cNvSpPr>
          <p:nvPr>
            <p:ph type="body" sz="quarter" idx="32" hasCustomPrompt="1"/>
          </p:nvPr>
        </p:nvSpPr>
        <p:spPr>
          <a:xfrm>
            <a:off x="9212400" y="1570124"/>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7</a:t>
            </a:r>
          </a:p>
        </p:txBody>
      </p:sp>
      <p:sp>
        <p:nvSpPr>
          <p:cNvPr id="52" name="Text Placeholder 16">
            <a:extLst>
              <a:ext uri="{FF2B5EF4-FFF2-40B4-BE49-F238E27FC236}">
                <a16:creationId xmlns:a16="http://schemas.microsoft.com/office/drawing/2014/main" id="{2CD87E12-D4F8-9C40-B4B0-D717084FBAAE}"/>
              </a:ext>
            </a:extLst>
          </p:cNvPr>
          <p:cNvSpPr>
            <a:spLocks noGrp="1"/>
          </p:cNvSpPr>
          <p:nvPr>
            <p:ph type="body" sz="quarter" idx="34" hasCustomPrompt="1"/>
          </p:nvPr>
        </p:nvSpPr>
        <p:spPr>
          <a:xfrm>
            <a:off x="304800" y="385920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53" name="Text Placeholder 16">
            <a:extLst>
              <a:ext uri="{FF2B5EF4-FFF2-40B4-BE49-F238E27FC236}">
                <a16:creationId xmlns:a16="http://schemas.microsoft.com/office/drawing/2014/main" id="{6EC5DC58-1623-DB4F-BD81-EA0CD70D9638}"/>
              </a:ext>
            </a:extLst>
          </p:cNvPr>
          <p:cNvSpPr>
            <a:spLocks noGrp="1"/>
          </p:cNvSpPr>
          <p:nvPr>
            <p:ph type="body" sz="quarter" idx="36" hasCustomPrompt="1"/>
          </p:nvPr>
        </p:nvSpPr>
        <p:spPr>
          <a:xfrm>
            <a:off x="6243200" y="385920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6</a:t>
            </a:r>
          </a:p>
        </p:txBody>
      </p:sp>
      <p:sp>
        <p:nvSpPr>
          <p:cNvPr id="54" name="Text Placeholder 16">
            <a:extLst>
              <a:ext uri="{FF2B5EF4-FFF2-40B4-BE49-F238E27FC236}">
                <a16:creationId xmlns:a16="http://schemas.microsoft.com/office/drawing/2014/main" id="{B79AFA68-D495-BE4B-91D8-B48778B35D65}"/>
              </a:ext>
            </a:extLst>
          </p:cNvPr>
          <p:cNvSpPr>
            <a:spLocks noGrp="1"/>
          </p:cNvSpPr>
          <p:nvPr>
            <p:ph type="body" sz="quarter" idx="38" hasCustomPrompt="1"/>
          </p:nvPr>
        </p:nvSpPr>
        <p:spPr>
          <a:xfrm>
            <a:off x="3274000" y="385920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55" name="Text Placeholder 16">
            <a:extLst>
              <a:ext uri="{FF2B5EF4-FFF2-40B4-BE49-F238E27FC236}">
                <a16:creationId xmlns:a16="http://schemas.microsoft.com/office/drawing/2014/main" id="{D6C030C6-9BFB-184D-B4F0-4A59243925FA}"/>
              </a:ext>
            </a:extLst>
          </p:cNvPr>
          <p:cNvSpPr>
            <a:spLocks noGrp="1"/>
          </p:cNvSpPr>
          <p:nvPr>
            <p:ph type="body" sz="quarter" idx="40" hasCustomPrompt="1"/>
          </p:nvPr>
        </p:nvSpPr>
        <p:spPr>
          <a:xfrm>
            <a:off x="9212400" y="385920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8</a:t>
            </a:r>
          </a:p>
        </p:txBody>
      </p:sp>
      <p:sp>
        <p:nvSpPr>
          <p:cNvPr id="22" name="Content Placeholder 2">
            <a:extLst>
              <a:ext uri="{FF2B5EF4-FFF2-40B4-BE49-F238E27FC236}">
                <a16:creationId xmlns:a16="http://schemas.microsoft.com/office/drawing/2014/main" id="{4607D947-258B-4EA7-BEC3-BB14E222FEA8}"/>
              </a:ext>
            </a:extLst>
          </p:cNvPr>
          <p:cNvSpPr>
            <a:spLocks noGrp="1"/>
          </p:cNvSpPr>
          <p:nvPr>
            <p:ph sz="quarter" idx="47"/>
          </p:nvPr>
        </p:nvSpPr>
        <p:spPr>
          <a:xfrm>
            <a:off x="304800" y="1914097"/>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3" name="Content Placeholder 2">
            <a:extLst>
              <a:ext uri="{FF2B5EF4-FFF2-40B4-BE49-F238E27FC236}">
                <a16:creationId xmlns:a16="http://schemas.microsoft.com/office/drawing/2014/main" id="{E6478D54-4262-4648-A216-8DE58A631E73}"/>
              </a:ext>
            </a:extLst>
          </p:cNvPr>
          <p:cNvSpPr>
            <a:spLocks noGrp="1"/>
          </p:cNvSpPr>
          <p:nvPr>
            <p:ph sz="quarter" idx="48"/>
          </p:nvPr>
        </p:nvSpPr>
        <p:spPr>
          <a:xfrm>
            <a:off x="3275157" y="1914097"/>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4" name="Content Placeholder 2">
            <a:extLst>
              <a:ext uri="{FF2B5EF4-FFF2-40B4-BE49-F238E27FC236}">
                <a16:creationId xmlns:a16="http://schemas.microsoft.com/office/drawing/2014/main" id="{E32AAC4D-C475-4CD4-B7B8-FD91CA57FFCB}"/>
              </a:ext>
            </a:extLst>
          </p:cNvPr>
          <p:cNvSpPr>
            <a:spLocks noGrp="1"/>
          </p:cNvSpPr>
          <p:nvPr>
            <p:ph sz="quarter" idx="49"/>
          </p:nvPr>
        </p:nvSpPr>
        <p:spPr>
          <a:xfrm>
            <a:off x="6245514" y="1914097"/>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5" name="Content Placeholder 2">
            <a:extLst>
              <a:ext uri="{FF2B5EF4-FFF2-40B4-BE49-F238E27FC236}">
                <a16:creationId xmlns:a16="http://schemas.microsoft.com/office/drawing/2014/main" id="{0FD70623-94B8-4FB3-9596-DFC8052980FB}"/>
              </a:ext>
            </a:extLst>
          </p:cNvPr>
          <p:cNvSpPr>
            <a:spLocks noGrp="1"/>
          </p:cNvSpPr>
          <p:nvPr>
            <p:ph sz="quarter" idx="50"/>
          </p:nvPr>
        </p:nvSpPr>
        <p:spPr>
          <a:xfrm>
            <a:off x="9215870" y="1914097"/>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6" name="Content Placeholder 2">
            <a:extLst>
              <a:ext uri="{FF2B5EF4-FFF2-40B4-BE49-F238E27FC236}">
                <a16:creationId xmlns:a16="http://schemas.microsoft.com/office/drawing/2014/main" id="{1102ED0C-B2ED-41C0-87C7-BCCF134E947F}"/>
              </a:ext>
            </a:extLst>
          </p:cNvPr>
          <p:cNvSpPr>
            <a:spLocks noGrp="1"/>
          </p:cNvSpPr>
          <p:nvPr>
            <p:ph sz="quarter" idx="51"/>
          </p:nvPr>
        </p:nvSpPr>
        <p:spPr>
          <a:xfrm>
            <a:off x="304800" y="4206422"/>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7" name="Content Placeholder 2">
            <a:extLst>
              <a:ext uri="{FF2B5EF4-FFF2-40B4-BE49-F238E27FC236}">
                <a16:creationId xmlns:a16="http://schemas.microsoft.com/office/drawing/2014/main" id="{4985C3C2-409D-4684-BEC1-C99F4A3A786D}"/>
              </a:ext>
            </a:extLst>
          </p:cNvPr>
          <p:cNvSpPr>
            <a:spLocks noGrp="1"/>
          </p:cNvSpPr>
          <p:nvPr>
            <p:ph sz="quarter" idx="52"/>
          </p:nvPr>
        </p:nvSpPr>
        <p:spPr>
          <a:xfrm>
            <a:off x="3275157" y="4206422"/>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8" name="Content Placeholder 2">
            <a:extLst>
              <a:ext uri="{FF2B5EF4-FFF2-40B4-BE49-F238E27FC236}">
                <a16:creationId xmlns:a16="http://schemas.microsoft.com/office/drawing/2014/main" id="{E97D2341-FA16-4497-A997-CE19FF86DA8B}"/>
              </a:ext>
            </a:extLst>
          </p:cNvPr>
          <p:cNvSpPr>
            <a:spLocks noGrp="1"/>
          </p:cNvSpPr>
          <p:nvPr>
            <p:ph sz="quarter" idx="53"/>
          </p:nvPr>
        </p:nvSpPr>
        <p:spPr>
          <a:xfrm>
            <a:off x="6245514" y="4206422"/>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9" name="Content Placeholder 2">
            <a:extLst>
              <a:ext uri="{FF2B5EF4-FFF2-40B4-BE49-F238E27FC236}">
                <a16:creationId xmlns:a16="http://schemas.microsoft.com/office/drawing/2014/main" id="{13BF8B47-E71A-4335-9E99-CE0B2782F43B}"/>
              </a:ext>
            </a:extLst>
          </p:cNvPr>
          <p:cNvSpPr>
            <a:spLocks noGrp="1"/>
          </p:cNvSpPr>
          <p:nvPr>
            <p:ph sz="quarter" idx="54"/>
          </p:nvPr>
        </p:nvSpPr>
        <p:spPr>
          <a:xfrm>
            <a:off x="9215870" y="4206422"/>
            <a:ext cx="2674800" cy="185147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1342251176"/>
      </p:ext>
    </p:extLst>
  </p:cSld>
  <p:clrMapOvr>
    <a:masterClrMapping/>
  </p:clrMapOvr>
  <p:extLst>
    <p:ext uri="{DCECCB84-F9BA-43D5-87BE-67443E8EF086}">
      <p15:sldGuideLst xmlns:p15="http://schemas.microsoft.com/office/powerpoint/2012/main">
        <p15:guide id="3" orient="horz" pos="243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 name="Picture Placeholder 2">
            <a:extLst>
              <a:ext uri="{FF2B5EF4-FFF2-40B4-BE49-F238E27FC236}">
                <a16:creationId xmlns:a16="http://schemas.microsoft.com/office/drawing/2014/main" id="{2D550F99-B06C-0042-B078-94FDEA0382B5}"/>
              </a:ext>
            </a:extLst>
          </p:cNvPr>
          <p:cNvSpPr>
            <a:spLocks noGrp="1"/>
          </p:cNvSpPr>
          <p:nvPr>
            <p:ph type="pic" sz="quarter" idx="19"/>
          </p:nvPr>
        </p:nvSpPr>
        <p:spPr>
          <a:xfrm>
            <a:off x="304800" y="2438400"/>
            <a:ext cx="11582400" cy="3625238"/>
          </a:xfrm>
          <a:solidFill>
            <a:schemeClr val="bg2"/>
          </a:solidFill>
          <a:ln w="381000" cap="flat">
            <a:noFill/>
            <a:miter lim="800000"/>
          </a:ln>
        </p:spPr>
        <p:txBody>
          <a:bodyPr anchor="ctr"/>
          <a:lstStyle>
            <a:lvl1pPr marL="0" indent="0" algn="ctr">
              <a:buNone/>
              <a:defRPr/>
            </a:lvl1pPr>
          </a:lstStyle>
          <a:p>
            <a:r>
              <a:rPr lang="fr-FR"/>
              <a:t>Cliquez sur l'icône pour ajouter une image</a:t>
            </a:r>
            <a:endParaRPr lang="en-US"/>
          </a:p>
        </p:txBody>
      </p:sp>
      <p:sp>
        <p:nvSpPr>
          <p:cNvPr id="9" name="Text Placeholder 16">
            <a:extLst>
              <a:ext uri="{FF2B5EF4-FFF2-40B4-BE49-F238E27FC236}">
                <a16:creationId xmlns:a16="http://schemas.microsoft.com/office/drawing/2014/main" id="{17B50F74-D586-D24E-838C-D22DF3C9B8FD}"/>
              </a:ext>
            </a:extLst>
          </p:cNvPr>
          <p:cNvSpPr>
            <a:spLocks noGrp="1"/>
          </p:cNvSpPr>
          <p:nvPr>
            <p:ph type="body" sz="quarter" idx="13" hasCustomPrompt="1"/>
          </p:nvPr>
        </p:nvSpPr>
        <p:spPr>
          <a:xfrm>
            <a:off x="304799" y="304800"/>
            <a:ext cx="5646739" cy="360000"/>
          </a:xfrm>
        </p:spPr>
        <p:txBody>
          <a:bodyPr lIns="0" tIns="0" rIns="0">
            <a:noAutofit/>
          </a:bodyPr>
          <a:lstStyle>
            <a:lvl1pPr marL="0" indent="0">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0" name="Text Placeholder 16">
            <a:extLst>
              <a:ext uri="{FF2B5EF4-FFF2-40B4-BE49-F238E27FC236}">
                <a16:creationId xmlns:a16="http://schemas.microsoft.com/office/drawing/2014/main" id="{0CDE362A-1253-F14F-9CB2-E3887C333BEC}"/>
              </a:ext>
            </a:extLst>
          </p:cNvPr>
          <p:cNvSpPr>
            <a:spLocks noGrp="1"/>
          </p:cNvSpPr>
          <p:nvPr>
            <p:ph type="body" sz="quarter" idx="14" hasCustomPrompt="1"/>
          </p:nvPr>
        </p:nvSpPr>
        <p:spPr>
          <a:xfrm>
            <a:off x="304799" y="671605"/>
            <a:ext cx="5646739" cy="360000"/>
          </a:xfrm>
        </p:spPr>
        <p:txBody>
          <a:bodyPr lIns="0" tIns="0" rIns="0">
            <a:noAutofit/>
          </a:bodyPr>
          <a:lstStyle>
            <a:lvl1pPr marL="0" indent="0">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1" name="Text Placeholder 16">
            <a:extLst>
              <a:ext uri="{FF2B5EF4-FFF2-40B4-BE49-F238E27FC236}">
                <a16:creationId xmlns:a16="http://schemas.microsoft.com/office/drawing/2014/main" id="{944FBF37-E2A5-0149-83CF-61526E02DFAA}"/>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Tree>
    <p:extLst>
      <p:ext uri="{BB962C8B-B14F-4D97-AF65-F5344CB8AC3E}">
        <p14:creationId xmlns:p14="http://schemas.microsoft.com/office/powerpoint/2010/main" val="1622619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ngle picture fram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 name="Picture Placeholder 2">
            <a:extLst>
              <a:ext uri="{FF2B5EF4-FFF2-40B4-BE49-F238E27FC236}">
                <a16:creationId xmlns:a16="http://schemas.microsoft.com/office/drawing/2014/main" id="{2D550F99-B06C-0042-B078-94FDEA0382B5}"/>
              </a:ext>
            </a:extLst>
          </p:cNvPr>
          <p:cNvSpPr>
            <a:spLocks noGrp="1"/>
          </p:cNvSpPr>
          <p:nvPr>
            <p:ph type="pic" sz="quarter" idx="19"/>
          </p:nvPr>
        </p:nvSpPr>
        <p:spPr>
          <a:xfrm>
            <a:off x="392806" y="2543577"/>
            <a:ext cx="11397802" cy="3432220"/>
          </a:xfrm>
          <a:solidFill>
            <a:schemeClr val="bg2"/>
          </a:solidFill>
          <a:ln w="190500" cap="flat">
            <a:solidFill>
              <a:schemeClr val="tx2"/>
            </a:solidFill>
            <a:miter lim="800000"/>
          </a:ln>
        </p:spPr>
        <p:txBody>
          <a:bodyPr anchor="ctr"/>
          <a:lstStyle>
            <a:lvl1pPr marL="0" indent="0" algn="ctr">
              <a:buNone/>
              <a:defRPr/>
            </a:lvl1pPr>
          </a:lstStyle>
          <a:p>
            <a:r>
              <a:rPr lang="fr-FR"/>
              <a:t>Cliquez sur l'icône pour ajouter une image</a:t>
            </a:r>
            <a:endParaRPr lang="en-US"/>
          </a:p>
        </p:txBody>
      </p:sp>
      <p:sp>
        <p:nvSpPr>
          <p:cNvPr id="9" name="Text Placeholder 16">
            <a:extLst>
              <a:ext uri="{FF2B5EF4-FFF2-40B4-BE49-F238E27FC236}">
                <a16:creationId xmlns:a16="http://schemas.microsoft.com/office/drawing/2014/main" id="{4F655CB8-24B8-4041-82A2-7D51CB85DA3D}"/>
              </a:ext>
            </a:extLst>
          </p:cNvPr>
          <p:cNvSpPr>
            <a:spLocks noGrp="1"/>
          </p:cNvSpPr>
          <p:nvPr>
            <p:ph type="body" sz="quarter" idx="13" hasCustomPrompt="1"/>
          </p:nvPr>
        </p:nvSpPr>
        <p:spPr>
          <a:xfrm>
            <a:off x="304800" y="304800"/>
            <a:ext cx="5646738" cy="360000"/>
          </a:xfrm>
        </p:spPr>
        <p:txBody>
          <a:bodyPr lIns="0" tIns="0" rIns="0">
            <a:noAutofit/>
          </a:bodyPr>
          <a:lstStyle>
            <a:lvl1pPr marL="0" indent="0">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0" name="Text Placeholder 16">
            <a:extLst>
              <a:ext uri="{FF2B5EF4-FFF2-40B4-BE49-F238E27FC236}">
                <a16:creationId xmlns:a16="http://schemas.microsoft.com/office/drawing/2014/main" id="{27466F02-0678-F943-8F23-56CAF32423CF}"/>
              </a:ext>
            </a:extLst>
          </p:cNvPr>
          <p:cNvSpPr>
            <a:spLocks noGrp="1"/>
          </p:cNvSpPr>
          <p:nvPr>
            <p:ph type="body" sz="quarter" idx="14" hasCustomPrompt="1"/>
          </p:nvPr>
        </p:nvSpPr>
        <p:spPr>
          <a:xfrm>
            <a:off x="304800" y="671605"/>
            <a:ext cx="5646738" cy="360000"/>
          </a:xfrm>
        </p:spPr>
        <p:txBody>
          <a:bodyPr lIns="0" tIns="0" rIns="0">
            <a:noAutofit/>
          </a:bodyPr>
          <a:lstStyle>
            <a:lvl1pPr marL="0" indent="0">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1" name="Text Placeholder 16">
            <a:extLst>
              <a:ext uri="{FF2B5EF4-FFF2-40B4-BE49-F238E27FC236}">
                <a16:creationId xmlns:a16="http://schemas.microsoft.com/office/drawing/2014/main" id="{1B10C830-33B8-4FFD-B80C-F5AC1478EC79}"/>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Tree>
    <p:extLst>
      <p:ext uri="{BB962C8B-B14F-4D97-AF65-F5344CB8AC3E}">
        <p14:creationId xmlns:p14="http://schemas.microsoft.com/office/powerpoint/2010/main" val="1355957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with 2 imag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4" name="Picture Placeholder 2">
            <a:extLst>
              <a:ext uri="{FF2B5EF4-FFF2-40B4-BE49-F238E27FC236}">
                <a16:creationId xmlns:a16="http://schemas.microsoft.com/office/drawing/2014/main" id="{286D4595-CA40-F445-8B8F-37256DEA93C0}"/>
              </a:ext>
            </a:extLst>
          </p:cNvPr>
          <p:cNvSpPr>
            <a:spLocks noGrp="1"/>
          </p:cNvSpPr>
          <p:nvPr>
            <p:ph type="pic" sz="quarter" idx="28"/>
          </p:nvPr>
        </p:nvSpPr>
        <p:spPr>
          <a:xfrm>
            <a:off x="304800" y="4267200"/>
            <a:ext cx="5648400" cy="1790700"/>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16" name="Text Placeholder 16">
            <a:extLst>
              <a:ext uri="{FF2B5EF4-FFF2-40B4-BE49-F238E27FC236}">
                <a16:creationId xmlns:a16="http://schemas.microsoft.com/office/drawing/2014/main" id="{E6870A69-C086-C446-954A-20BD27E741BA}"/>
              </a:ext>
            </a:extLst>
          </p:cNvPr>
          <p:cNvSpPr>
            <a:spLocks noGrp="1"/>
          </p:cNvSpPr>
          <p:nvPr>
            <p:ph type="body" sz="quarter" idx="18" hasCustomPrompt="1"/>
          </p:nvPr>
        </p:nvSpPr>
        <p:spPr>
          <a:xfrm>
            <a:off x="304799" y="2438401"/>
            <a:ext cx="5648400"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8" name="Text Placeholder 16">
            <a:extLst>
              <a:ext uri="{FF2B5EF4-FFF2-40B4-BE49-F238E27FC236}">
                <a16:creationId xmlns:a16="http://schemas.microsoft.com/office/drawing/2014/main" id="{0CF4CD34-AEE4-5346-A696-02A64B6DBC58}"/>
              </a:ext>
            </a:extLst>
          </p:cNvPr>
          <p:cNvSpPr>
            <a:spLocks noGrp="1"/>
          </p:cNvSpPr>
          <p:nvPr>
            <p:ph type="body" sz="quarter" idx="23" hasCustomPrompt="1"/>
          </p:nvPr>
        </p:nvSpPr>
        <p:spPr>
          <a:xfrm>
            <a:off x="6240270" y="2438401"/>
            <a:ext cx="564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3" name="Text Placeholder 16">
            <a:extLst>
              <a:ext uri="{FF2B5EF4-FFF2-40B4-BE49-F238E27FC236}">
                <a16:creationId xmlns:a16="http://schemas.microsoft.com/office/drawing/2014/main" id="{67C721ED-D4C4-C347-9DB7-4E60D339AFEB}"/>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4" name="Text Placeholder 16">
            <a:extLst>
              <a:ext uri="{FF2B5EF4-FFF2-40B4-BE49-F238E27FC236}">
                <a16:creationId xmlns:a16="http://schemas.microsoft.com/office/drawing/2014/main" id="{846BF927-5267-DF4B-B188-F2C138A0AFC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5" name="Text Placeholder 16">
            <a:extLst>
              <a:ext uri="{FF2B5EF4-FFF2-40B4-BE49-F238E27FC236}">
                <a16:creationId xmlns:a16="http://schemas.microsoft.com/office/drawing/2014/main" id="{CF679B78-7A94-5445-A607-D17D9BDBCBAD}"/>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7" name="Content Placeholder 2">
            <a:extLst>
              <a:ext uri="{FF2B5EF4-FFF2-40B4-BE49-F238E27FC236}">
                <a16:creationId xmlns:a16="http://schemas.microsoft.com/office/drawing/2014/main" id="{0DC0F5C6-6C6A-45F9-81C8-377E8E4E9BA1}"/>
              </a:ext>
            </a:extLst>
          </p:cNvPr>
          <p:cNvSpPr>
            <a:spLocks noGrp="1"/>
          </p:cNvSpPr>
          <p:nvPr>
            <p:ph sz="quarter" idx="30"/>
          </p:nvPr>
        </p:nvSpPr>
        <p:spPr>
          <a:xfrm>
            <a:off x="304800" y="2786725"/>
            <a:ext cx="5648400" cy="14375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Picture Placeholder 2">
            <a:extLst>
              <a:ext uri="{FF2B5EF4-FFF2-40B4-BE49-F238E27FC236}">
                <a16:creationId xmlns:a16="http://schemas.microsoft.com/office/drawing/2014/main" id="{7C1F7A9C-E8B4-4F91-9E4C-DB3CDBD5A1A1}"/>
              </a:ext>
            </a:extLst>
          </p:cNvPr>
          <p:cNvSpPr>
            <a:spLocks noGrp="1"/>
          </p:cNvSpPr>
          <p:nvPr>
            <p:ph type="pic" sz="quarter" idx="31"/>
          </p:nvPr>
        </p:nvSpPr>
        <p:spPr>
          <a:xfrm>
            <a:off x="6240270" y="4267200"/>
            <a:ext cx="5648400" cy="1790700"/>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21" name="Content Placeholder 2">
            <a:extLst>
              <a:ext uri="{FF2B5EF4-FFF2-40B4-BE49-F238E27FC236}">
                <a16:creationId xmlns:a16="http://schemas.microsoft.com/office/drawing/2014/main" id="{0E88B939-A4E1-482C-9D4C-4210BED3A863}"/>
              </a:ext>
            </a:extLst>
          </p:cNvPr>
          <p:cNvSpPr>
            <a:spLocks noGrp="1"/>
          </p:cNvSpPr>
          <p:nvPr>
            <p:ph sz="quarter" idx="32"/>
          </p:nvPr>
        </p:nvSpPr>
        <p:spPr>
          <a:xfrm>
            <a:off x="6240270" y="2786725"/>
            <a:ext cx="5648400" cy="14375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1117796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and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0219168-9BB4-8245-A855-2F08188FB408}"/>
              </a:ext>
            </a:extLst>
          </p:cNvPr>
          <p:cNvSpPr>
            <a:spLocks noGrp="1"/>
          </p:cNvSpPr>
          <p:nvPr>
            <p:ph type="pic" sz="quarter" idx="27"/>
          </p:nvPr>
        </p:nvSpPr>
        <p:spPr>
          <a:xfrm>
            <a:off x="8218800" y="2438401"/>
            <a:ext cx="3668400" cy="3619498"/>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15" name="Text Placeholder 16">
            <a:extLst>
              <a:ext uri="{FF2B5EF4-FFF2-40B4-BE49-F238E27FC236}">
                <a16:creationId xmlns:a16="http://schemas.microsoft.com/office/drawing/2014/main" id="{72B7A37E-99B8-2644-B990-D903F9525495}"/>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6" name="Text Placeholder 16">
            <a:extLst>
              <a:ext uri="{FF2B5EF4-FFF2-40B4-BE49-F238E27FC236}">
                <a16:creationId xmlns:a16="http://schemas.microsoft.com/office/drawing/2014/main" id="{4C9EFAFC-B6DA-F143-A517-D3E18B369960}"/>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9" name="Text Placeholder 16">
            <a:extLst>
              <a:ext uri="{FF2B5EF4-FFF2-40B4-BE49-F238E27FC236}">
                <a16:creationId xmlns:a16="http://schemas.microsoft.com/office/drawing/2014/main" id="{7A62399D-2E59-2C47-8ACE-9DCC539DA234}"/>
              </a:ext>
            </a:extLst>
          </p:cNvPr>
          <p:cNvSpPr>
            <a:spLocks noGrp="1"/>
          </p:cNvSpPr>
          <p:nvPr>
            <p:ph type="body" sz="quarter" idx="30" hasCustomPrompt="1"/>
          </p:nvPr>
        </p:nvSpPr>
        <p:spPr>
          <a:xfrm>
            <a:off x="304799" y="1565686"/>
            <a:ext cx="5646739"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0" name="Text Placeholder 16">
            <a:extLst>
              <a:ext uri="{FF2B5EF4-FFF2-40B4-BE49-F238E27FC236}">
                <a16:creationId xmlns:a16="http://schemas.microsoft.com/office/drawing/2014/main" id="{4589E737-D86C-0044-B274-9235D6BEF615}"/>
              </a:ext>
            </a:extLst>
          </p:cNvPr>
          <p:cNvSpPr>
            <a:spLocks noGrp="1"/>
          </p:cNvSpPr>
          <p:nvPr>
            <p:ph type="body" sz="quarter" idx="18" hasCustomPrompt="1"/>
          </p:nvPr>
        </p:nvSpPr>
        <p:spPr>
          <a:xfrm>
            <a:off x="304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1" name="Text Placeholder 16">
            <a:extLst>
              <a:ext uri="{FF2B5EF4-FFF2-40B4-BE49-F238E27FC236}">
                <a16:creationId xmlns:a16="http://schemas.microsoft.com/office/drawing/2014/main" id="{17A8A53A-D69A-EA47-8611-B999FBEE5BE5}"/>
              </a:ext>
            </a:extLst>
          </p:cNvPr>
          <p:cNvSpPr>
            <a:spLocks noGrp="1"/>
          </p:cNvSpPr>
          <p:nvPr>
            <p:ph type="body" sz="quarter" idx="28" hasCustomPrompt="1"/>
          </p:nvPr>
        </p:nvSpPr>
        <p:spPr>
          <a:xfrm>
            <a:off x="4261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12" name="Content Placeholder 2">
            <a:extLst>
              <a:ext uri="{FF2B5EF4-FFF2-40B4-BE49-F238E27FC236}">
                <a16:creationId xmlns:a16="http://schemas.microsoft.com/office/drawing/2014/main" id="{2086F6F8-5473-42E2-B816-10180C316D23}"/>
              </a:ext>
            </a:extLst>
          </p:cNvPr>
          <p:cNvSpPr>
            <a:spLocks noGrp="1"/>
          </p:cNvSpPr>
          <p:nvPr>
            <p:ph sz="quarter" idx="31"/>
          </p:nvPr>
        </p:nvSpPr>
        <p:spPr>
          <a:xfrm>
            <a:off x="304800" y="2786725"/>
            <a:ext cx="36684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3" name="Content Placeholder 2">
            <a:extLst>
              <a:ext uri="{FF2B5EF4-FFF2-40B4-BE49-F238E27FC236}">
                <a16:creationId xmlns:a16="http://schemas.microsoft.com/office/drawing/2014/main" id="{4F55F6FC-6E73-44EF-80CD-1140A33B1341}"/>
              </a:ext>
            </a:extLst>
          </p:cNvPr>
          <p:cNvSpPr>
            <a:spLocks noGrp="1"/>
          </p:cNvSpPr>
          <p:nvPr>
            <p:ph sz="quarter" idx="32"/>
          </p:nvPr>
        </p:nvSpPr>
        <p:spPr>
          <a:xfrm>
            <a:off x="4261800" y="2786725"/>
            <a:ext cx="36684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523387669"/>
      </p:ext>
    </p:extLst>
  </p:cSld>
  <p:clrMapOvr>
    <a:masterClrMapping/>
  </p:clrMapOvr>
  <p:extLst>
    <p:ext uri="{DCECCB84-F9BA-43D5-87BE-67443E8EF086}">
      <p15:sldGuideLst xmlns:p15="http://schemas.microsoft.com/office/powerpoint/2012/main">
        <p15:guide id="1" pos="2640" userDrawn="1">
          <p15:clr>
            <a:srgbClr val="FBAE40"/>
          </p15:clr>
        </p15:guide>
        <p15:guide id="2" pos="5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2438401"/>
            <a:ext cx="5642613"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2" name="Text Placeholder 16">
            <a:extLst>
              <a:ext uri="{FF2B5EF4-FFF2-40B4-BE49-F238E27FC236}">
                <a16:creationId xmlns:a16="http://schemas.microsoft.com/office/drawing/2014/main" id="{F9A3C1AA-D5C3-4E47-9CEF-829A5E152FC0}"/>
              </a:ext>
            </a:extLst>
          </p:cNvPr>
          <p:cNvSpPr>
            <a:spLocks noGrp="1"/>
          </p:cNvSpPr>
          <p:nvPr>
            <p:ph type="body" sz="quarter" idx="23" hasCustomPrompt="1"/>
          </p:nvPr>
        </p:nvSpPr>
        <p:spPr>
          <a:xfrm>
            <a:off x="6244486" y="2438401"/>
            <a:ext cx="5642714"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0" name="Text Placeholder 16">
            <a:extLst>
              <a:ext uri="{FF2B5EF4-FFF2-40B4-BE49-F238E27FC236}">
                <a16:creationId xmlns:a16="http://schemas.microsoft.com/office/drawing/2014/main" id="{95D08A78-3113-F24C-BAFB-5C23B86E9645}"/>
              </a:ext>
            </a:extLst>
          </p:cNvPr>
          <p:cNvSpPr>
            <a:spLocks noGrp="1"/>
          </p:cNvSpPr>
          <p:nvPr>
            <p:ph type="body" sz="quarter" idx="27" hasCustomPrompt="1"/>
          </p:nvPr>
        </p:nvSpPr>
        <p:spPr>
          <a:xfrm>
            <a:off x="304800" y="1565685"/>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1" name="Text Placeholder 16">
            <a:extLst>
              <a:ext uri="{FF2B5EF4-FFF2-40B4-BE49-F238E27FC236}">
                <a16:creationId xmlns:a16="http://schemas.microsoft.com/office/drawing/2014/main" id="{66E7F8F3-37A4-6E4B-8E4A-A72C991ED15D}"/>
              </a:ext>
            </a:extLst>
          </p:cNvPr>
          <p:cNvSpPr>
            <a:spLocks noGrp="1"/>
          </p:cNvSpPr>
          <p:nvPr>
            <p:ph type="body" sz="quarter" idx="13" hasCustomPrompt="1"/>
          </p:nvPr>
        </p:nvSpPr>
        <p:spPr>
          <a:xfrm>
            <a:off x="304800" y="304800"/>
            <a:ext cx="5646738" cy="360000"/>
          </a:xfrm>
        </p:spPr>
        <p:txBody>
          <a:bodyPr lIns="0" tIns="0" rIns="0">
            <a:noAutofit/>
          </a:bodyPr>
          <a:lstStyle>
            <a:lvl1pPr marL="0" indent="0">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2" name="Text Placeholder 16">
            <a:extLst>
              <a:ext uri="{FF2B5EF4-FFF2-40B4-BE49-F238E27FC236}">
                <a16:creationId xmlns:a16="http://schemas.microsoft.com/office/drawing/2014/main" id="{42006E61-14FE-EA44-81A4-965FA84E04E8}"/>
              </a:ext>
            </a:extLst>
          </p:cNvPr>
          <p:cNvSpPr>
            <a:spLocks noGrp="1"/>
          </p:cNvSpPr>
          <p:nvPr>
            <p:ph type="body" sz="quarter" idx="14" hasCustomPrompt="1"/>
          </p:nvPr>
        </p:nvSpPr>
        <p:spPr>
          <a:xfrm>
            <a:off x="304800" y="671605"/>
            <a:ext cx="5646738" cy="360000"/>
          </a:xfrm>
        </p:spPr>
        <p:txBody>
          <a:bodyPr lIns="0" tIns="0" rIns="0">
            <a:noAutofit/>
          </a:bodyPr>
          <a:lstStyle>
            <a:lvl1pPr marL="0" indent="0">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 name="Content Placeholder 2">
            <a:extLst>
              <a:ext uri="{FF2B5EF4-FFF2-40B4-BE49-F238E27FC236}">
                <a16:creationId xmlns:a16="http://schemas.microsoft.com/office/drawing/2014/main" id="{E8DFD071-E8FA-4B17-A555-0265F71BA88F}"/>
              </a:ext>
            </a:extLst>
          </p:cNvPr>
          <p:cNvSpPr>
            <a:spLocks noGrp="1"/>
          </p:cNvSpPr>
          <p:nvPr>
            <p:ph sz="quarter" idx="29"/>
          </p:nvPr>
        </p:nvSpPr>
        <p:spPr>
          <a:xfrm>
            <a:off x="304800" y="2786725"/>
            <a:ext cx="564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3" name="Content Placeholder 2">
            <a:extLst>
              <a:ext uri="{FF2B5EF4-FFF2-40B4-BE49-F238E27FC236}">
                <a16:creationId xmlns:a16="http://schemas.microsoft.com/office/drawing/2014/main" id="{386F3ADA-B82B-4656-A0A5-57E1B46DA532}"/>
              </a:ext>
            </a:extLst>
          </p:cNvPr>
          <p:cNvSpPr>
            <a:spLocks noGrp="1"/>
          </p:cNvSpPr>
          <p:nvPr>
            <p:ph sz="quarter" idx="30"/>
          </p:nvPr>
        </p:nvSpPr>
        <p:spPr>
          <a:xfrm>
            <a:off x="6238800" y="2786725"/>
            <a:ext cx="564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9664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text and image lef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12" name="Text Placeholder 16">
            <a:extLst>
              <a:ext uri="{FF2B5EF4-FFF2-40B4-BE49-F238E27FC236}">
                <a16:creationId xmlns:a16="http://schemas.microsoft.com/office/drawing/2014/main" id="{6FBDFAD1-18EF-9249-AA8E-7FD55F4C972C}"/>
              </a:ext>
            </a:extLst>
          </p:cNvPr>
          <p:cNvSpPr>
            <a:spLocks noGrp="1"/>
          </p:cNvSpPr>
          <p:nvPr>
            <p:ph type="body" sz="quarter" idx="28" hasCustomPrompt="1"/>
          </p:nvPr>
        </p:nvSpPr>
        <p:spPr>
          <a:xfrm>
            <a:off x="304799" y="1565686"/>
            <a:ext cx="5646739"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3" name="Text Placeholder 16">
            <a:extLst>
              <a:ext uri="{FF2B5EF4-FFF2-40B4-BE49-F238E27FC236}">
                <a16:creationId xmlns:a16="http://schemas.microsoft.com/office/drawing/2014/main" id="{FBE4A728-1DFA-CF4B-9A50-1536566EE23D}"/>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5" name="Text Placeholder 16">
            <a:extLst>
              <a:ext uri="{FF2B5EF4-FFF2-40B4-BE49-F238E27FC236}">
                <a16:creationId xmlns:a16="http://schemas.microsoft.com/office/drawing/2014/main" id="{C096A0CF-D5B5-D24E-AFFE-63635578087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4" name="Picture Placeholder 2">
            <a:extLst>
              <a:ext uri="{FF2B5EF4-FFF2-40B4-BE49-F238E27FC236}">
                <a16:creationId xmlns:a16="http://schemas.microsoft.com/office/drawing/2014/main" id="{BE22894A-7BF7-4FA5-8159-8D2BA1E1B1A7}"/>
              </a:ext>
            </a:extLst>
          </p:cNvPr>
          <p:cNvSpPr>
            <a:spLocks noGrp="1"/>
          </p:cNvSpPr>
          <p:nvPr>
            <p:ph type="pic" sz="quarter" idx="27"/>
          </p:nvPr>
        </p:nvSpPr>
        <p:spPr>
          <a:xfrm>
            <a:off x="304800" y="2438401"/>
            <a:ext cx="3668400" cy="3619498"/>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16" name="Text Placeholder 16">
            <a:extLst>
              <a:ext uri="{FF2B5EF4-FFF2-40B4-BE49-F238E27FC236}">
                <a16:creationId xmlns:a16="http://schemas.microsoft.com/office/drawing/2014/main" id="{EBBEBB74-8012-4D75-97C5-3263870E956D}"/>
              </a:ext>
            </a:extLst>
          </p:cNvPr>
          <p:cNvSpPr>
            <a:spLocks noGrp="1"/>
          </p:cNvSpPr>
          <p:nvPr>
            <p:ph type="body" sz="quarter" idx="18" hasCustomPrompt="1"/>
          </p:nvPr>
        </p:nvSpPr>
        <p:spPr>
          <a:xfrm>
            <a:off x="4261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7" name="Text Placeholder 16">
            <a:extLst>
              <a:ext uri="{FF2B5EF4-FFF2-40B4-BE49-F238E27FC236}">
                <a16:creationId xmlns:a16="http://schemas.microsoft.com/office/drawing/2014/main" id="{5B0E1F67-A959-4874-820F-7B91DDFDA71C}"/>
              </a:ext>
            </a:extLst>
          </p:cNvPr>
          <p:cNvSpPr>
            <a:spLocks noGrp="1"/>
          </p:cNvSpPr>
          <p:nvPr>
            <p:ph type="body" sz="quarter" idx="29" hasCustomPrompt="1"/>
          </p:nvPr>
        </p:nvSpPr>
        <p:spPr>
          <a:xfrm>
            <a:off x="8218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18" name="Content Placeholder 2">
            <a:extLst>
              <a:ext uri="{FF2B5EF4-FFF2-40B4-BE49-F238E27FC236}">
                <a16:creationId xmlns:a16="http://schemas.microsoft.com/office/drawing/2014/main" id="{1E205DEE-F992-42DF-8550-7C1563935E91}"/>
              </a:ext>
            </a:extLst>
          </p:cNvPr>
          <p:cNvSpPr>
            <a:spLocks noGrp="1"/>
          </p:cNvSpPr>
          <p:nvPr>
            <p:ph sz="quarter" idx="31"/>
          </p:nvPr>
        </p:nvSpPr>
        <p:spPr>
          <a:xfrm>
            <a:off x="4261800" y="2786725"/>
            <a:ext cx="36684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32B133BD-2CE4-4E72-85FF-45CA6B8D2610}"/>
              </a:ext>
            </a:extLst>
          </p:cNvPr>
          <p:cNvSpPr>
            <a:spLocks noGrp="1"/>
          </p:cNvSpPr>
          <p:nvPr>
            <p:ph sz="quarter" idx="32"/>
          </p:nvPr>
        </p:nvSpPr>
        <p:spPr>
          <a:xfrm>
            <a:off x="8218800" y="2786725"/>
            <a:ext cx="36684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288413292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text and big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0219168-9BB4-8245-A855-2F08188FB408}"/>
              </a:ext>
            </a:extLst>
          </p:cNvPr>
          <p:cNvSpPr>
            <a:spLocks noGrp="1"/>
          </p:cNvSpPr>
          <p:nvPr>
            <p:ph type="pic" sz="quarter" idx="27"/>
          </p:nvPr>
        </p:nvSpPr>
        <p:spPr>
          <a:xfrm>
            <a:off x="301753" y="2438400"/>
            <a:ext cx="7624800" cy="3619499"/>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F9F713C8-F379-1941-B55D-93D454B0C1DD}"/>
              </a:ext>
            </a:extLst>
          </p:cNvPr>
          <p:cNvSpPr>
            <a:spLocks noGrp="1"/>
          </p:cNvSpPr>
          <p:nvPr>
            <p:ph type="body" sz="quarter" idx="28" hasCustomPrompt="1"/>
          </p:nvPr>
        </p:nvSpPr>
        <p:spPr>
          <a:xfrm>
            <a:off x="304799" y="1565686"/>
            <a:ext cx="5646739"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1" name="Text Placeholder 16">
            <a:extLst>
              <a:ext uri="{FF2B5EF4-FFF2-40B4-BE49-F238E27FC236}">
                <a16:creationId xmlns:a16="http://schemas.microsoft.com/office/drawing/2014/main" id="{2BB370E7-27AB-9C4D-A521-5FFF484A194C}"/>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2" name="Text Placeholder 16">
            <a:extLst>
              <a:ext uri="{FF2B5EF4-FFF2-40B4-BE49-F238E27FC236}">
                <a16:creationId xmlns:a16="http://schemas.microsoft.com/office/drawing/2014/main" id="{F254E58C-1384-4F43-A525-280A48A7974F}"/>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6" name="Text Placeholder 16">
            <a:extLst>
              <a:ext uri="{FF2B5EF4-FFF2-40B4-BE49-F238E27FC236}">
                <a16:creationId xmlns:a16="http://schemas.microsoft.com/office/drawing/2014/main" id="{25216A43-8E5C-2F48-9064-BCC3AF7648FE}"/>
              </a:ext>
            </a:extLst>
          </p:cNvPr>
          <p:cNvSpPr>
            <a:spLocks noGrp="1"/>
          </p:cNvSpPr>
          <p:nvPr>
            <p:ph type="body" sz="quarter" idx="30" hasCustomPrompt="1"/>
          </p:nvPr>
        </p:nvSpPr>
        <p:spPr>
          <a:xfrm>
            <a:off x="8218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3" name="Content Placeholder 2">
            <a:extLst>
              <a:ext uri="{FF2B5EF4-FFF2-40B4-BE49-F238E27FC236}">
                <a16:creationId xmlns:a16="http://schemas.microsoft.com/office/drawing/2014/main" id="{3A93A2D7-578C-4779-8FF8-3C326CC4E543}"/>
              </a:ext>
            </a:extLst>
          </p:cNvPr>
          <p:cNvSpPr>
            <a:spLocks noGrp="1"/>
          </p:cNvSpPr>
          <p:nvPr>
            <p:ph sz="quarter" idx="32"/>
          </p:nvPr>
        </p:nvSpPr>
        <p:spPr>
          <a:xfrm>
            <a:off x="8218800" y="2786725"/>
            <a:ext cx="36684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427562237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two rows text image With box">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0219168-9BB4-8245-A855-2F08188FB408}"/>
              </a:ext>
            </a:extLst>
          </p:cNvPr>
          <p:cNvSpPr>
            <a:spLocks noGrp="1"/>
          </p:cNvSpPr>
          <p:nvPr>
            <p:ph type="pic" sz="quarter" idx="27"/>
          </p:nvPr>
        </p:nvSpPr>
        <p:spPr>
          <a:xfrm>
            <a:off x="8218800" y="2438401"/>
            <a:ext cx="3668400" cy="3619498"/>
          </a:xfrm>
          <a:solidFill>
            <a:schemeClr val="bg2"/>
          </a:solidFill>
        </p:spPr>
        <p:txBody>
          <a:bodyPr anchor="ctr">
            <a:noAutofit/>
          </a:bodyPr>
          <a:lstStyle>
            <a:lvl1pPr marL="0" indent="0" algn="ctr">
              <a:buNone/>
              <a:defRPr/>
            </a:lvl1pPr>
          </a:lstStyle>
          <a:p>
            <a:r>
              <a:rPr lang="fr-FR"/>
              <a:t>Cliquez sur l'icône pour ajouter une image</a:t>
            </a: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noAutofit/>
          </a:bodyPr>
          <a:lstStyle/>
          <a:p>
            <a:fld id="{731A1681-B67C-634E-B9F8-D054051C2089}" type="slidenum">
              <a:rPr lang="en-US" smtClean="0"/>
              <a:t>‹#›</a:t>
            </a:fld>
            <a:endParaRPr lang="en-US"/>
          </a:p>
        </p:txBody>
      </p:sp>
      <p:sp>
        <p:nvSpPr>
          <p:cNvPr id="23" name="Text Placeholder 16">
            <a:extLst>
              <a:ext uri="{FF2B5EF4-FFF2-40B4-BE49-F238E27FC236}">
                <a16:creationId xmlns:a16="http://schemas.microsoft.com/office/drawing/2014/main" id="{A21675C7-0F45-834C-9AFE-17F706A9A3B3}"/>
              </a:ext>
            </a:extLst>
          </p:cNvPr>
          <p:cNvSpPr>
            <a:spLocks noGrp="1"/>
          </p:cNvSpPr>
          <p:nvPr>
            <p:ph type="body" sz="quarter" idx="13" hasCustomPrompt="1"/>
          </p:nvPr>
        </p:nvSpPr>
        <p:spPr>
          <a:xfrm>
            <a:off x="304800" y="304800"/>
            <a:ext cx="5646736"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4" name="Text Placeholder 16">
            <a:extLst>
              <a:ext uri="{FF2B5EF4-FFF2-40B4-BE49-F238E27FC236}">
                <a16:creationId xmlns:a16="http://schemas.microsoft.com/office/drawing/2014/main" id="{DEE42758-A1F2-7641-8687-61ABAE0F5EF5}"/>
              </a:ext>
            </a:extLst>
          </p:cNvPr>
          <p:cNvSpPr>
            <a:spLocks noGrp="1"/>
          </p:cNvSpPr>
          <p:nvPr>
            <p:ph type="body" sz="quarter" idx="14" hasCustomPrompt="1"/>
          </p:nvPr>
        </p:nvSpPr>
        <p:spPr>
          <a:xfrm>
            <a:off x="304800" y="671605"/>
            <a:ext cx="5646736"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34" name="Text Placeholder 16">
            <a:extLst>
              <a:ext uri="{FF2B5EF4-FFF2-40B4-BE49-F238E27FC236}">
                <a16:creationId xmlns:a16="http://schemas.microsoft.com/office/drawing/2014/main" id="{214EADD8-34BA-194B-B197-0576E38FA999}"/>
              </a:ext>
            </a:extLst>
          </p:cNvPr>
          <p:cNvSpPr>
            <a:spLocks noGrp="1"/>
          </p:cNvSpPr>
          <p:nvPr>
            <p:ph type="body" sz="quarter" idx="36" hasCustomPrompt="1"/>
          </p:nvPr>
        </p:nvSpPr>
        <p:spPr>
          <a:xfrm>
            <a:off x="304799" y="1565686"/>
            <a:ext cx="5646739"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5" name="Text Placeholder 16">
            <a:extLst>
              <a:ext uri="{FF2B5EF4-FFF2-40B4-BE49-F238E27FC236}">
                <a16:creationId xmlns:a16="http://schemas.microsoft.com/office/drawing/2014/main" id="{41E438DA-1429-5745-8B3C-C0F67FA0390D}"/>
              </a:ext>
            </a:extLst>
          </p:cNvPr>
          <p:cNvSpPr>
            <a:spLocks noGrp="1"/>
          </p:cNvSpPr>
          <p:nvPr>
            <p:ph type="body" sz="quarter" idx="18" hasCustomPrompt="1"/>
          </p:nvPr>
        </p:nvSpPr>
        <p:spPr>
          <a:xfrm>
            <a:off x="304799"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6" name="Text Placeholder 16">
            <a:extLst>
              <a:ext uri="{FF2B5EF4-FFF2-40B4-BE49-F238E27FC236}">
                <a16:creationId xmlns:a16="http://schemas.microsoft.com/office/drawing/2014/main" id="{9B116796-9BF0-DC43-8508-B70D7A99CFC1}"/>
              </a:ext>
            </a:extLst>
          </p:cNvPr>
          <p:cNvSpPr>
            <a:spLocks noGrp="1"/>
          </p:cNvSpPr>
          <p:nvPr>
            <p:ph type="body" sz="quarter" idx="28" hasCustomPrompt="1"/>
          </p:nvPr>
        </p:nvSpPr>
        <p:spPr>
          <a:xfrm>
            <a:off x="4261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37" name="Text Placeholder 16">
            <a:extLst>
              <a:ext uri="{FF2B5EF4-FFF2-40B4-BE49-F238E27FC236}">
                <a16:creationId xmlns:a16="http://schemas.microsoft.com/office/drawing/2014/main" id="{E3082AF6-9FE4-A843-BE78-964194A87B2F}"/>
              </a:ext>
            </a:extLst>
          </p:cNvPr>
          <p:cNvSpPr>
            <a:spLocks noGrp="1"/>
          </p:cNvSpPr>
          <p:nvPr>
            <p:ph type="body" sz="quarter" idx="34" hasCustomPrompt="1"/>
          </p:nvPr>
        </p:nvSpPr>
        <p:spPr>
          <a:xfrm>
            <a:off x="304800" y="4318273"/>
            <a:ext cx="3668400" cy="2952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38" name="Text Placeholder 16">
            <a:extLst>
              <a:ext uri="{FF2B5EF4-FFF2-40B4-BE49-F238E27FC236}">
                <a16:creationId xmlns:a16="http://schemas.microsoft.com/office/drawing/2014/main" id="{A9A2D823-9623-CC4F-9FF7-D482E1ED113E}"/>
              </a:ext>
            </a:extLst>
          </p:cNvPr>
          <p:cNvSpPr>
            <a:spLocks noGrp="1"/>
          </p:cNvSpPr>
          <p:nvPr>
            <p:ph type="body" sz="quarter" idx="35" hasCustomPrompt="1"/>
          </p:nvPr>
        </p:nvSpPr>
        <p:spPr>
          <a:xfrm>
            <a:off x="4261800" y="4318273"/>
            <a:ext cx="3668400" cy="295200"/>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17" name="Content Placeholder 2">
            <a:extLst>
              <a:ext uri="{FF2B5EF4-FFF2-40B4-BE49-F238E27FC236}">
                <a16:creationId xmlns:a16="http://schemas.microsoft.com/office/drawing/2014/main" id="{4D1DC5A3-9462-481D-9A62-45EF3D3413A1}"/>
              </a:ext>
            </a:extLst>
          </p:cNvPr>
          <p:cNvSpPr>
            <a:spLocks noGrp="1"/>
          </p:cNvSpPr>
          <p:nvPr>
            <p:ph sz="quarter" idx="32"/>
          </p:nvPr>
        </p:nvSpPr>
        <p:spPr>
          <a:xfrm>
            <a:off x="304799" y="2786725"/>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8" name="Content Placeholder 2">
            <a:extLst>
              <a:ext uri="{FF2B5EF4-FFF2-40B4-BE49-F238E27FC236}">
                <a16:creationId xmlns:a16="http://schemas.microsoft.com/office/drawing/2014/main" id="{FD802E3F-0B2F-4AFF-B318-DE2906EA1A5F}"/>
              </a:ext>
            </a:extLst>
          </p:cNvPr>
          <p:cNvSpPr>
            <a:spLocks noGrp="1"/>
          </p:cNvSpPr>
          <p:nvPr>
            <p:ph sz="quarter" idx="39"/>
          </p:nvPr>
        </p:nvSpPr>
        <p:spPr>
          <a:xfrm>
            <a:off x="4261800" y="2786725"/>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9" name="Content Placeholder 2">
            <a:extLst>
              <a:ext uri="{FF2B5EF4-FFF2-40B4-BE49-F238E27FC236}">
                <a16:creationId xmlns:a16="http://schemas.microsoft.com/office/drawing/2014/main" id="{DAE5438C-C9E7-40CD-AD1B-4FBABD03CD5D}"/>
              </a:ext>
            </a:extLst>
          </p:cNvPr>
          <p:cNvSpPr>
            <a:spLocks noGrp="1"/>
          </p:cNvSpPr>
          <p:nvPr>
            <p:ph sz="quarter" idx="40"/>
          </p:nvPr>
        </p:nvSpPr>
        <p:spPr>
          <a:xfrm>
            <a:off x="304799" y="4621545"/>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F4BD8D88-7A0E-4EFF-A5AF-1232FA54BFE9}"/>
              </a:ext>
            </a:extLst>
          </p:cNvPr>
          <p:cNvSpPr>
            <a:spLocks noGrp="1"/>
          </p:cNvSpPr>
          <p:nvPr>
            <p:ph sz="quarter" idx="41"/>
          </p:nvPr>
        </p:nvSpPr>
        <p:spPr>
          <a:xfrm>
            <a:off x="4261800" y="4621545"/>
            <a:ext cx="3668400" cy="14400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1" name="Content Placeholder 6">
            <a:extLst>
              <a:ext uri="{FF2B5EF4-FFF2-40B4-BE49-F238E27FC236}">
                <a16:creationId xmlns:a16="http://schemas.microsoft.com/office/drawing/2014/main" id="{FB44BD6D-625B-4BC5-A511-3A94BBA1DA9A}"/>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242872171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text with bo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8" name="Text Placeholder 16">
            <a:extLst>
              <a:ext uri="{FF2B5EF4-FFF2-40B4-BE49-F238E27FC236}">
                <a16:creationId xmlns:a16="http://schemas.microsoft.com/office/drawing/2014/main" id="{9DD4D6E1-A55F-F042-97FE-72D99E67B9CB}"/>
              </a:ext>
            </a:extLst>
          </p:cNvPr>
          <p:cNvSpPr>
            <a:spLocks noGrp="1"/>
          </p:cNvSpPr>
          <p:nvPr>
            <p:ph type="body" sz="quarter" idx="30" hasCustomPrompt="1"/>
          </p:nvPr>
        </p:nvSpPr>
        <p:spPr>
          <a:xfrm>
            <a:off x="304800" y="1565686"/>
            <a:ext cx="5646737"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9" name="Text Placeholder 16">
            <a:extLst>
              <a:ext uri="{FF2B5EF4-FFF2-40B4-BE49-F238E27FC236}">
                <a16:creationId xmlns:a16="http://schemas.microsoft.com/office/drawing/2014/main" id="{C116932D-B05A-7645-9272-EDE7516FC07B}"/>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0" name="Text Placeholder 16">
            <a:extLst>
              <a:ext uri="{FF2B5EF4-FFF2-40B4-BE49-F238E27FC236}">
                <a16:creationId xmlns:a16="http://schemas.microsoft.com/office/drawing/2014/main" id="{62596BA9-3210-5A48-9324-5A3BD4462CA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7" name="Text Placeholder 16">
            <a:extLst>
              <a:ext uri="{FF2B5EF4-FFF2-40B4-BE49-F238E27FC236}">
                <a16:creationId xmlns:a16="http://schemas.microsoft.com/office/drawing/2014/main" id="{1B64BE6E-B7B0-4375-A521-C6DFABA4D62B}"/>
              </a:ext>
            </a:extLst>
          </p:cNvPr>
          <p:cNvSpPr>
            <a:spLocks noGrp="1"/>
          </p:cNvSpPr>
          <p:nvPr>
            <p:ph type="body" sz="quarter" idx="18" hasCustomPrompt="1"/>
          </p:nvPr>
        </p:nvSpPr>
        <p:spPr>
          <a:xfrm>
            <a:off x="304799"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1" name="Text Placeholder 16">
            <a:extLst>
              <a:ext uri="{FF2B5EF4-FFF2-40B4-BE49-F238E27FC236}">
                <a16:creationId xmlns:a16="http://schemas.microsoft.com/office/drawing/2014/main" id="{44DEFB92-1664-407E-B228-6026564A3AA8}"/>
              </a:ext>
            </a:extLst>
          </p:cNvPr>
          <p:cNvSpPr>
            <a:spLocks noGrp="1"/>
          </p:cNvSpPr>
          <p:nvPr>
            <p:ph type="body" sz="quarter" idx="28" hasCustomPrompt="1"/>
          </p:nvPr>
        </p:nvSpPr>
        <p:spPr>
          <a:xfrm>
            <a:off x="4261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2" name="Content Placeholder 2">
            <a:extLst>
              <a:ext uri="{FF2B5EF4-FFF2-40B4-BE49-F238E27FC236}">
                <a16:creationId xmlns:a16="http://schemas.microsoft.com/office/drawing/2014/main" id="{090CFFDF-35BF-4B25-AD9F-F267C1E50497}"/>
              </a:ext>
            </a:extLst>
          </p:cNvPr>
          <p:cNvSpPr>
            <a:spLocks noGrp="1"/>
          </p:cNvSpPr>
          <p:nvPr>
            <p:ph sz="quarter" idx="32"/>
          </p:nvPr>
        </p:nvSpPr>
        <p:spPr>
          <a:xfrm>
            <a:off x="304799" y="2786725"/>
            <a:ext cx="3668400" cy="14796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3" name="Content Placeholder 2">
            <a:extLst>
              <a:ext uri="{FF2B5EF4-FFF2-40B4-BE49-F238E27FC236}">
                <a16:creationId xmlns:a16="http://schemas.microsoft.com/office/drawing/2014/main" id="{420A3297-24C8-4CAF-A85E-2A4393C49E6A}"/>
              </a:ext>
            </a:extLst>
          </p:cNvPr>
          <p:cNvSpPr>
            <a:spLocks noGrp="1"/>
          </p:cNvSpPr>
          <p:nvPr>
            <p:ph sz="quarter" idx="39"/>
          </p:nvPr>
        </p:nvSpPr>
        <p:spPr>
          <a:xfrm>
            <a:off x="4261800" y="2786725"/>
            <a:ext cx="3668400" cy="14796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4" name="Text Placeholder 16">
            <a:extLst>
              <a:ext uri="{FF2B5EF4-FFF2-40B4-BE49-F238E27FC236}">
                <a16:creationId xmlns:a16="http://schemas.microsoft.com/office/drawing/2014/main" id="{72CCA869-F499-4E3E-BBB1-83D00BD9399F}"/>
              </a:ext>
            </a:extLst>
          </p:cNvPr>
          <p:cNvSpPr>
            <a:spLocks noGrp="1"/>
          </p:cNvSpPr>
          <p:nvPr>
            <p:ph type="body" sz="quarter" idx="40" hasCustomPrompt="1"/>
          </p:nvPr>
        </p:nvSpPr>
        <p:spPr>
          <a:xfrm>
            <a:off x="8218800" y="2438401"/>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5" name="Content Placeholder 2">
            <a:extLst>
              <a:ext uri="{FF2B5EF4-FFF2-40B4-BE49-F238E27FC236}">
                <a16:creationId xmlns:a16="http://schemas.microsoft.com/office/drawing/2014/main" id="{57D9ED52-4F6D-4032-8EA4-27FE8C520D91}"/>
              </a:ext>
            </a:extLst>
          </p:cNvPr>
          <p:cNvSpPr>
            <a:spLocks noGrp="1"/>
          </p:cNvSpPr>
          <p:nvPr>
            <p:ph sz="quarter" idx="41"/>
          </p:nvPr>
        </p:nvSpPr>
        <p:spPr>
          <a:xfrm>
            <a:off x="8218800" y="2786725"/>
            <a:ext cx="3668400" cy="14796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6" name="Picture Placeholder 2">
            <a:extLst>
              <a:ext uri="{FF2B5EF4-FFF2-40B4-BE49-F238E27FC236}">
                <a16:creationId xmlns:a16="http://schemas.microsoft.com/office/drawing/2014/main" id="{B66836EB-0FC7-4AD1-91D2-C3449261B48A}"/>
              </a:ext>
            </a:extLst>
          </p:cNvPr>
          <p:cNvSpPr>
            <a:spLocks noGrp="1"/>
          </p:cNvSpPr>
          <p:nvPr>
            <p:ph type="pic" sz="quarter" idx="27"/>
          </p:nvPr>
        </p:nvSpPr>
        <p:spPr>
          <a:xfrm>
            <a:off x="8218800" y="4267199"/>
            <a:ext cx="3668400" cy="1790699"/>
          </a:xfrm>
          <a:solidFill>
            <a:schemeClr val="bg2"/>
          </a:solidFill>
        </p:spPr>
        <p:txBody>
          <a:bodyPr anchor="ctr">
            <a:noAutofit/>
          </a:bodyPr>
          <a:lstStyle>
            <a:lvl1pPr marL="0" indent="0" algn="ctr">
              <a:buNone/>
              <a:defRPr/>
            </a:lvl1pPr>
          </a:lstStyle>
          <a:p>
            <a:r>
              <a:rPr lang="fr-FR"/>
              <a:t>Cliquez sur l'icône pour ajouter une image</a:t>
            </a:r>
            <a:endParaRPr lang="en-US"/>
          </a:p>
        </p:txBody>
      </p:sp>
      <p:sp>
        <p:nvSpPr>
          <p:cNvPr id="27" name="Picture Placeholder 2">
            <a:extLst>
              <a:ext uri="{FF2B5EF4-FFF2-40B4-BE49-F238E27FC236}">
                <a16:creationId xmlns:a16="http://schemas.microsoft.com/office/drawing/2014/main" id="{C55AC7BC-34A7-465D-B033-A277BBB8591A}"/>
              </a:ext>
            </a:extLst>
          </p:cNvPr>
          <p:cNvSpPr>
            <a:spLocks noGrp="1"/>
          </p:cNvSpPr>
          <p:nvPr>
            <p:ph type="pic" sz="quarter" idx="42"/>
          </p:nvPr>
        </p:nvSpPr>
        <p:spPr>
          <a:xfrm>
            <a:off x="4261799" y="4267199"/>
            <a:ext cx="3668400" cy="1790699"/>
          </a:xfrm>
          <a:solidFill>
            <a:schemeClr val="bg2"/>
          </a:solidFill>
        </p:spPr>
        <p:txBody>
          <a:bodyPr anchor="ctr">
            <a:noAutofit/>
          </a:bodyPr>
          <a:lstStyle>
            <a:lvl1pPr marL="0" indent="0" algn="ctr">
              <a:buNone/>
              <a:defRPr/>
            </a:lvl1pPr>
          </a:lstStyle>
          <a:p>
            <a:r>
              <a:rPr lang="fr-FR"/>
              <a:t>Cliquez sur l'icône pour ajouter une image</a:t>
            </a:r>
            <a:endParaRPr lang="en-US"/>
          </a:p>
        </p:txBody>
      </p:sp>
      <p:sp>
        <p:nvSpPr>
          <p:cNvPr id="35" name="Picture Placeholder 2">
            <a:extLst>
              <a:ext uri="{FF2B5EF4-FFF2-40B4-BE49-F238E27FC236}">
                <a16:creationId xmlns:a16="http://schemas.microsoft.com/office/drawing/2014/main" id="{720B87CF-381E-489E-A8E2-075F491D6684}"/>
              </a:ext>
            </a:extLst>
          </p:cNvPr>
          <p:cNvSpPr>
            <a:spLocks noGrp="1"/>
          </p:cNvSpPr>
          <p:nvPr>
            <p:ph type="pic" sz="quarter" idx="43"/>
          </p:nvPr>
        </p:nvSpPr>
        <p:spPr>
          <a:xfrm>
            <a:off x="304800" y="4267199"/>
            <a:ext cx="3668400" cy="1790699"/>
          </a:xfrm>
          <a:solidFill>
            <a:schemeClr val="bg2"/>
          </a:solidFill>
        </p:spPr>
        <p:txBody>
          <a:bodyPr anchor="ctr">
            <a:noAutofit/>
          </a:bodyPr>
          <a:lstStyle>
            <a:lvl1pPr marL="0" indent="0" algn="ctr">
              <a:buNone/>
              <a:defRPr/>
            </a:lvl1pPr>
          </a:lstStyle>
          <a:p>
            <a:r>
              <a:rPr lang="fr-FR"/>
              <a:t>Cliquez sur l'icône pour ajouter une image</a:t>
            </a:r>
            <a:endParaRPr lang="en-US"/>
          </a:p>
        </p:txBody>
      </p:sp>
      <p:sp>
        <p:nvSpPr>
          <p:cNvPr id="28" name="Content Placeholder 6">
            <a:extLst>
              <a:ext uri="{FF2B5EF4-FFF2-40B4-BE49-F238E27FC236}">
                <a16:creationId xmlns:a16="http://schemas.microsoft.com/office/drawing/2014/main" id="{23ED9D77-1F5C-4872-9502-28CF61D9C067}"/>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3967874588"/>
      </p:ext>
    </p:extLst>
  </p:cSld>
  <p:clrMapOvr>
    <a:masterClrMapping/>
  </p:clrMapOvr>
  <p:extLst>
    <p:ext uri="{DCECCB84-F9BA-43D5-87BE-67443E8EF086}">
      <p15:sldGuideLst xmlns:p15="http://schemas.microsoft.com/office/powerpoint/2012/main">
        <p15:guide id="3" orient="horz" pos="26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text and 2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0043B8-FBC1-2947-A7F7-A0E55DD9AA90}"/>
              </a:ext>
            </a:extLst>
          </p:cNvPr>
          <p:cNvSpPr>
            <a:spLocks noGrp="1"/>
          </p:cNvSpPr>
          <p:nvPr>
            <p:ph type="pic" sz="quarter" idx="29"/>
          </p:nvPr>
        </p:nvSpPr>
        <p:spPr>
          <a:xfrm>
            <a:off x="3271968" y="2438400"/>
            <a:ext cx="2674800" cy="3619500"/>
          </a:xfrm>
          <a:solidFill>
            <a:schemeClr val="bg2"/>
          </a:solidFill>
        </p:spPr>
        <p:txBody>
          <a:bodyPr anchor="ctr"/>
          <a:lstStyle>
            <a:lvl1pPr marL="0" indent="0" algn="ctr">
              <a:spcBef>
                <a:spcPts val="200"/>
              </a:spcBef>
              <a:buNone/>
              <a:defRPr/>
            </a:lvl1pPr>
          </a:lstStyle>
          <a:p>
            <a:r>
              <a:rPr lang="fr-FR"/>
              <a:t>Cliquez sur l'icône pour ajouter une image</a:t>
            </a: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23" name="Picture Placeholder 2">
            <a:extLst>
              <a:ext uri="{FF2B5EF4-FFF2-40B4-BE49-F238E27FC236}">
                <a16:creationId xmlns:a16="http://schemas.microsoft.com/office/drawing/2014/main" id="{93119D81-EA90-7E41-BC3D-94DDBCE9997D}"/>
              </a:ext>
            </a:extLst>
          </p:cNvPr>
          <p:cNvSpPr>
            <a:spLocks noGrp="1"/>
          </p:cNvSpPr>
          <p:nvPr>
            <p:ph type="pic" sz="quarter" idx="30"/>
          </p:nvPr>
        </p:nvSpPr>
        <p:spPr>
          <a:xfrm>
            <a:off x="9212400" y="2438400"/>
            <a:ext cx="2674800" cy="3619500"/>
          </a:xfrm>
          <a:solidFill>
            <a:schemeClr val="bg2"/>
          </a:solidFill>
        </p:spPr>
        <p:txBody>
          <a:bodyPr anchor="ctr"/>
          <a:lstStyle>
            <a:lvl1pPr marL="0" indent="0" algn="ctr">
              <a:buNone/>
              <a:defRPr/>
            </a:lvl1pPr>
          </a:lstStyle>
          <a:p>
            <a:r>
              <a:rPr lang="fr-FR"/>
              <a:t>Cliquez sur l'icône pour ajouter une image</a:t>
            </a:r>
            <a:endParaRPr lang="en-US"/>
          </a:p>
        </p:txBody>
      </p:sp>
      <p:sp>
        <p:nvSpPr>
          <p:cNvPr id="13" name="Text Placeholder 16">
            <a:extLst>
              <a:ext uri="{FF2B5EF4-FFF2-40B4-BE49-F238E27FC236}">
                <a16:creationId xmlns:a16="http://schemas.microsoft.com/office/drawing/2014/main" id="{0AE4A5F8-9EC9-2B46-ACDC-B99F42B79E0D}"/>
              </a:ext>
            </a:extLst>
          </p:cNvPr>
          <p:cNvSpPr>
            <a:spLocks noGrp="1"/>
          </p:cNvSpPr>
          <p:nvPr>
            <p:ph type="body" sz="quarter" idx="31"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4" name="Text Placeholder 16">
            <a:extLst>
              <a:ext uri="{FF2B5EF4-FFF2-40B4-BE49-F238E27FC236}">
                <a16:creationId xmlns:a16="http://schemas.microsoft.com/office/drawing/2014/main" id="{1AC90978-42A5-3049-BA7B-DFA348ECD3F8}"/>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5" name="Text Placeholder 16">
            <a:extLst>
              <a:ext uri="{FF2B5EF4-FFF2-40B4-BE49-F238E27FC236}">
                <a16:creationId xmlns:a16="http://schemas.microsoft.com/office/drawing/2014/main" id="{10CA90C3-75AC-2246-9289-1CC6115C36F7}"/>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2" name="Text Placeholder 16">
            <a:extLst>
              <a:ext uri="{FF2B5EF4-FFF2-40B4-BE49-F238E27FC236}">
                <a16:creationId xmlns:a16="http://schemas.microsoft.com/office/drawing/2014/main" id="{6EE54CF9-EA6C-6241-B79C-8A96D5632D5C}"/>
              </a:ext>
            </a:extLst>
          </p:cNvPr>
          <p:cNvSpPr>
            <a:spLocks noGrp="1"/>
          </p:cNvSpPr>
          <p:nvPr>
            <p:ph type="body" sz="quarter" idx="18" hasCustomPrompt="1"/>
          </p:nvPr>
        </p:nvSpPr>
        <p:spPr>
          <a:xfrm>
            <a:off x="304800"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4" name="Text Placeholder 16">
            <a:extLst>
              <a:ext uri="{FF2B5EF4-FFF2-40B4-BE49-F238E27FC236}">
                <a16:creationId xmlns:a16="http://schemas.microsoft.com/office/drawing/2014/main" id="{2E56715E-D252-494B-A2F8-30D38730643D}"/>
              </a:ext>
            </a:extLst>
          </p:cNvPr>
          <p:cNvSpPr>
            <a:spLocks noGrp="1"/>
          </p:cNvSpPr>
          <p:nvPr>
            <p:ph type="body" sz="quarter" idx="25" hasCustomPrompt="1"/>
          </p:nvPr>
        </p:nvSpPr>
        <p:spPr>
          <a:xfrm>
            <a:off x="6243200"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5" name="Text Placeholder 9">
            <a:extLst>
              <a:ext uri="{FF2B5EF4-FFF2-40B4-BE49-F238E27FC236}">
                <a16:creationId xmlns:a16="http://schemas.microsoft.com/office/drawing/2014/main" id="{58720257-AE19-3A43-BD7D-861FF3A8F3F4}"/>
              </a:ext>
            </a:extLst>
          </p:cNvPr>
          <p:cNvSpPr>
            <a:spLocks noGrp="1"/>
          </p:cNvSpPr>
          <p:nvPr>
            <p:ph type="body" sz="quarter" idx="34"/>
          </p:nvPr>
        </p:nvSpPr>
        <p:spPr>
          <a:xfrm>
            <a:off x="301752" y="2786725"/>
            <a:ext cx="26748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9">
            <a:extLst>
              <a:ext uri="{FF2B5EF4-FFF2-40B4-BE49-F238E27FC236}">
                <a16:creationId xmlns:a16="http://schemas.microsoft.com/office/drawing/2014/main" id="{815EDCB1-6B44-9241-8717-6232CA216E17}"/>
              </a:ext>
            </a:extLst>
          </p:cNvPr>
          <p:cNvSpPr>
            <a:spLocks noGrp="1"/>
          </p:cNvSpPr>
          <p:nvPr>
            <p:ph type="body" sz="quarter" idx="36"/>
          </p:nvPr>
        </p:nvSpPr>
        <p:spPr>
          <a:xfrm>
            <a:off x="6242184" y="2786725"/>
            <a:ext cx="2674800"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44542416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 text and four image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3" name="Picture Placeholder 2">
            <a:extLst>
              <a:ext uri="{FF2B5EF4-FFF2-40B4-BE49-F238E27FC236}">
                <a16:creationId xmlns:a16="http://schemas.microsoft.com/office/drawing/2014/main" id="{1C25D023-9C12-9345-812D-B6690E745430}"/>
              </a:ext>
            </a:extLst>
          </p:cNvPr>
          <p:cNvSpPr>
            <a:spLocks noGrp="1"/>
          </p:cNvSpPr>
          <p:nvPr>
            <p:ph type="pic" sz="quarter" idx="29"/>
          </p:nvPr>
        </p:nvSpPr>
        <p:spPr>
          <a:xfrm>
            <a:off x="304799" y="4280646"/>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27" name="Text Placeholder 16">
            <a:extLst>
              <a:ext uri="{FF2B5EF4-FFF2-40B4-BE49-F238E27FC236}">
                <a16:creationId xmlns:a16="http://schemas.microsoft.com/office/drawing/2014/main" id="{550B020E-74AD-5549-AB1F-1EFEAAEC4C79}"/>
              </a:ext>
            </a:extLst>
          </p:cNvPr>
          <p:cNvSpPr>
            <a:spLocks noGrp="1"/>
          </p:cNvSpPr>
          <p:nvPr>
            <p:ph type="body" sz="quarter" idx="33"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42" name="Text Placeholder 16">
            <a:extLst>
              <a:ext uri="{FF2B5EF4-FFF2-40B4-BE49-F238E27FC236}">
                <a16:creationId xmlns:a16="http://schemas.microsoft.com/office/drawing/2014/main" id="{D4F076BE-DFC3-844F-AA9C-F177BC3A060C}"/>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3" name="Text Placeholder 16">
            <a:extLst>
              <a:ext uri="{FF2B5EF4-FFF2-40B4-BE49-F238E27FC236}">
                <a16:creationId xmlns:a16="http://schemas.microsoft.com/office/drawing/2014/main" id="{B8C6284C-89D5-A54B-AF5C-640149A2E2AA}"/>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44" name="Picture Placeholder 2">
            <a:extLst>
              <a:ext uri="{FF2B5EF4-FFF2-40B4-BE49-F238E27FC236}">
                <a16:creationId xmlns:a16="http://schemas.microsoft.com/office/drawing/2014/main" id="{1424F8EC-E416-474A-8768-EB8A1231EFBE}"/>
              </a:ext>
            </a:extLst>
          </p:cNvPr>
          <p:cNvSpPr>
            <a:spLocks noGrp="1"/>
          </p:cNvSpPr>
          <p:nvPr>
            <p:ph type="pic" sz="quarter" idx="38"/>
          </p:nvPr>
        </p:nvSpPr>
        <p:spPr>
          <a:xfrm>
            <a:off x="3273999" y="4280646"/>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45" name="Picture Placeholder 2">
            <a:extLst>
              <a:ext uri="{FF2B5EF4-FFF2-40B4-BE49-F238E27FC236}">
                <a16:creationId xmlns:a16="http://schemas.microsoft.com/office/drawing/2014/main" id="{397292A1-3A62-5B44-9BDB-84B3934BE390}"/>
              </a:ext>
            </a:extLst>
          </p:cNvPr>
          <p:cNvSpPr>
            <a:spLocks noGrp="1"/>
          </p:cNvSpPr>
          <p:nvPr>
            <p:ph type="pic" sz="quarter" idx="39"/>
          </p:nvPr>
        </p:nvSpPr>
        <p:spPr>
          <a:xfrm>
            <a:off x="6243199" y="4280646"/>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46" name="Picture Placeholder 2">
            <a:extLst>
              <a:ext uri="{FF2B5EF4-FFF2-40B4-BE49-F238E27FC236}">
                <a16:creationId xmlns:a16="http://schemas.microsoft.com/office/drawing/2014/main" id="{D03353DF-1711-5A45-A76E-726C78A41AAD}"/>
              </a:ext>
            </a:extLst>
          </p:cNvPr>
          <p:cNvSpPr>
            <a:spLocks noGrp="1"/>
          </p:cNvSpPr>
          <p:nvPr>
            <p:ph type="pic" sz="quarter" idx="40"/>
          </p:nvPr>
        </p:nvSpPr>
        <p:spPr>
          <a:xfrm>
            <a:off x="9212400" y="4280646"/>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28" name="Text Placeholder 16">
            <a:extLst>
              <a:ext uri="{FF2B5EF4-FFF2-40B4-BE49-F238E27FC236}">
                <a16:creationId xmlns:a16="http://schemas.microsoft.com/office/drawing/2014/main" id="{CBA0F8F6-6A61-9843-9558-10BFD1891235}"/>
              </a:ext>
            </a:extLst>
          </p:cNvPr>
          <p:cNvSpPr>
            <a:spLocks noGrp="1"/>
          </p:cNvSpPr>
          <p:nvPr>
            <p:ph type="body" sz="quarter" idx="18" hasCustomPrompt="1"/>
          </p:nvPr>
        </p:nvSpPr>
        <p:spPr>
          <a:xfrm>
            <a:off x="305561"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0" name="Text Placeholder 16">
            <a:extLst>
              <a:ext uri="{FF2B5EF4-FFF2-40B4-BE49-F238E27FC236}">
                <a16:creationId xmlns:a16="http://schemas.microsoft.com/office/drawing/2014/main" id="{B51B33A6-EECE-9343-9630-464EF332B7C5}"/>
              </a:ext>
            </a:extLst>
          </p:cNvPr>
          <p:cNvSpPr>
            <a:spLocks noGrp="1"/>
          </p:cNvSpPr>
          <p:nvPr>
            <p:ph type="body" sz="quarter" idx="25" hasCustomPrompt="1"/>
          </p:nvPr>
        </p:nvSpPr>
        <p:spPr>
          <a:xfrm>
            <a:off x="6243453"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32" name="Text Placeholder 16">
            <a:extLst>
              <a:ext uri="{FF2B5EF4-FFF2-40B4-BE49-F238E27FC236}">
                <a16:creationId xmlns:a16="http://schemas.microsoft.com/office/drawing/2014/main" id="{7F5159CC-226F-494B-9420-C780DE7F2D80}"/>
              </a:ext>
            </a:extLst>
          </p:cNvPr>
          <p:cNvSpPr>
            <a:spLocks noGrp="1"/>
          </p:cNvSpPr>
          <p:nvPr>
            <p:ph type="body" sz="quarter" idx="30" hasCustomPrompt="1"/>
          </p:nvPr>
        </p:nvSpPr>
        <p:spPr>
          <a:xfrm>
            <a:off x="3274507"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35" name="Text Placeholder 16">
            <a:extLst>
              <a:ext uri="{FF2B5EF4-FFF2-40B4-BE49-F238E27FC236}">
                <a16:creationId xmlns:a16="http://schemas.microsoft.com/office/drawing/2014/main" id="{4FC00EB7-3318-2A4F-BF05-85E4633DA26D}"/>
              </a:ext>
            </a:extLst>
          </p:cNvPr>
          <p:cNvSpPr>
            <a:spLocks noGrp="1"/>
          </p:cNvSpPr>
          <p:nvPr>
            <p:ph type="body" sz="quarter" idx="32" hasCustomPrompt="1"/>
          </p:nvPr>
        </p:nvSpPr>
        <p:spPr>
          <a:xfrm>
            <a:off x="9212400" y="2439120"/>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36" name="Text Placeholder 9">
            <a:extLst>
              <a:ext uri="{FF2B5EF4-FFF2-40B4-BE49-F238E27FC236}">
                <a16:creationId xmlns:a16="http://schemas.microsoft.com/office/drawing/2014/main" id="{02194771-AC2E-B148-AB76-52A2824C1432}"/>
              </a:ext>
            </a:extLst>
          </p:cNvPr>
          <p:cNvSpPr>
            <a:spLocks noGrp="1"/>
          </p:cNvSpPr>
          <p:nvPr>
            <p:ph type="body" sz="quarter" idx="41"/>
          </p:nvPr>
        </p:nvSpPr>
        <p:spPr>
          <a:xfrm>
            <a:off x="301752" y="2786725"/>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7" name="Text Placeholder 9">
            <a:extLst>
              <a:ext uri="{FF2B5EF4-FFF2-40B4-BE49-F238E27FC236}">
                <a16:creationId xmlns:a16="http://schemas.microsoft.com/office/drawing/2014/main" id="{011118F2-734E-064B-89DE-9DD6D58E32C3}"/>
              </a:ext>
            </a:extLst>
          </p:cNvPr>
          <p:cNvSpPr>
            <a:spLocks noGrp="1"/>
          </p:cNvSpPr>
          <p:nvPr>
            <p:ph type="body" sz="quarter" idx="35"/>
          </p:nvPr>
        </p:nvSpPr>
        <p:spPr>
          <a:xfrm>
            <a:off x="3271968" y="2786725"/>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8" name="Text Placeholder 9">
            <a:extLst>
              <a:ext uri="{FF2B5EF4-FFF2-40B4-BE49-F238E27FC236}">
                <a16:creationId xmlns:a16="http://schemas.microsoft.com/office/drawing/2014/main" id="{DDA2D5DC-037C-0547-A503-BB553F9D0E20}"/>
              </a:ext>
            </a:extLst>
          </p:cNvPr>
          <p:cNvSpPr>
            <a:spLocks noGrp="1"/>
          </p:cNvSpPr>
          <p:nvPr>
            <p:ph type="body" sz="quarter" idx="42"/>
          </p:nvPr>
        </p:nvSpPr>
        <p:spPr>
          <a:xfrm>
            <a:off x="6242184" y="2786725"/>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9" name="Text Placeholder 9">
            <a:extLst>
              <a:ext uri="{FF2B5EF4-FFF2-40B4-BE49-F238E27FC236}">
                <a16:creationId xmlns:a16="http://schemas.microsoft.com/office/drawing/2014/main" id="{0713487C-513F-0C4B-948A-0BE40CA6EAB0}"/>
              </a:ext>
            </a:extLst>
          </p:cNvPr>
          <p:cNvSpPr>
            <a:spLocks noGrp="1"/>
          </p:cNvSpPr>
          <p:nvPr>
            <p:ph type="body" sz="quarter" idx="37"/>
          </p:nvPr>
        </p:nvSpPr>
        <p:spPr>
          <a:xfrm>
            <a:off x="9212400" y="2786725"/>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806070924"/>
      </p:ext>
    </p:extLst>
  </p:cSld>
  <p:clrMapOvr>
    <a:masterClrMapping/>
  </p:clrMapOvr>
  <p:extLst>
    <p:ext uri="{DCECCB84-F9BA-43D5-87BE-67443E8EF086}">
      <p15:sldGuideLst xmlns:p15="http://schemas.microsoft.com/office/powerpoint/2012/main">
        <p15:guide id="3" pos="3840" userDrawn="1">
          <p15:clr>
            <a:srgbClr val="FBAE40"/>
          </p15:clr>
        </p15:guide>
        <p15:guide id="4" orient="horz" pos="2688"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text and four images va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29" name="Text Placeholder 16">
            <a:extLst>
              <a:ext uri="{FF2B5EF4-FFF2-40B4-BE49-F238E27FC236}">
                <a16:creationId xmlns:a16="http://schemas.microsoft.com/office/drawing/2014/main" id="{9FF702D4-B98B-C148-90CE-C2BCC372175C}"/>
              </a:ext>
            </a:extLst>
          </p:cNvPr>
          <p:cNvSpPr>
            <a:spLocks noGrp="1"/>
          </p:cNvSpPr>
          <p:nvPr>
            <p:ph type="body" sz="quarter" idx="33"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43" name="Text Placeholder 16">
            <a:extLst>
              <a:ext uri="{FF2B5EF4-FFF2-40B4-BE49-F238E27FC236}">
                <a16:creationId xmlns:a16="http://schemas.microsoft.com/office/drawing/2014/main" id="{7F81349D-D8D5-FA42-8830-D924A49BAB7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4" name="Text Placeholder 16">
            <a:extLst>
              <a:ext uri="{FF2B5EF4-FFF2-40B4-BE49-F238E27FC236}">
                <a16:creationId xmlns:a16="http://schemas.microsoft.com/office/drawing/2014/main" id="{DD06FFD0-D8A8-D840-B032-F1211B01B39E}"/>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9" name="Picture Placeholder 2">
            <a:extLst>
              <a:ext uri="{FF2B5EF4-FFF2-40B4-BE49-F238E27FC236}">
                <a16:creationId xmlns:a16="http://schemas.microsoft.com/office/drawing/2014/main" id="{A53E2544-7F60-4ECF-8078-48286AFFE28C}"/>
              </a:ext>
            </a:extLst>
          </p:cNvPr>
          <p:cNvSpPr>
            <a:spLocks noGrp="1"/>
          </p:cNvSpPr>
          <p:nvPr>
            <p:ph type="pic" sz="quarter" idx="29"/>
          </p:nvPr>
        </p:nvSpPr>
        <p:spPr>
          <a:xfrm>
            <a:off x="304799" y="2439120"/>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28" name="Picture Placeholder 2">
            <a:extLst>
              <a:ext uri="{FF2B5EF4-FFF2-40B4-BE49-F238E27FC236}">
                <a16:creationId xmlns:a16="http://schemas.microsoft.com/office/drawing/2014/main" id="{2EACD1E7-67E4-4379-806E-EF5226C77EF0}"/>
              </a:ext>
            </a:extLst>
          </p:cNvPr>
          <p:cNvSpPr>
            <a:spLocks noGrp="1"/>
          </p:cNvSpPr>
          <p:nvPr>
            <p:ph type="pic" sz="quarter" idx="38"/>
          </p:nvPr>
        </p:nvSpPr>
        <p:spPr>
          <a:xfrm>
            <a:off x="3273999" y="2439120"/>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30" name="Picture Placeholder 2">
            <a:extLst>
              <a:ext uri="{FF2B5EF4-FFF2-40B4-BE49-F238E27FC236}">
                <a16:creationId xmlns:a16="http://schemas.microsoft.com/office/drawing/2014/main" id="{C17407CC-C27C-4059-8476-6AC968E27F00}"/>
              </a:ext>
            </a:extLst>
          </p:cNvPr>
          <p:cNvSpPr>
            <a:spLocks noGrp="1"/>
          </p:cNvSpPr>
          <p:nvPr>
            <p:ph type="pic" sz="quarter" idx="39"/>
          </p:nvPr>
        </p:nvSpPr>
        <p:spPr>
          <a:xfrm>
            <a:off x="6243199" y="2439120"/>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32" name="Picture Placeholder 2">
            <a:extLst>
              <a:ext uri="{FF2B5EF4-FFF2-40B4-BE49-F238E27FC236}">
                <a16:creationId xmlns:a16="http://schemas.microsoft.com/office/drawing/2014/main" id="{F75B8DCC-5099-4A2A-93C0-DD81ECEEE7AA}"/>
              </a:ext>
            </a:extLst>
          </p:cNvPr>
          <p:cNvSpPr>
            <a:spLocks noGrp="1"/>
          </p:cNvSpPr>
          <p:nvPr>
            <p:ph type="pic" sz="quarter" idx="40"/>
          </p:nvPr>
        </p:nvSpPr>
        <p:spPr>
          <a:xfrm>
            <a:off x="9212400" y="2439120"/>
            <a:ext cx="2674800" cy="1777253"/>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35" name="Text Placeholder 16">
            <a:extLst>
              <a:ext uri="{FF2B5EF4-FFF2-40B4-BE49-F238E27FC236}">
                <a16:creationId xmlns:a16="http://schemas.microsoft.com/office/drawing/2014/main" id="{C029FDB8-E0D3-4463-BD9B-7A38E7445911}"/>
              </a:ext>
            </a:extLst>
          </p:cNvPr>
          <p:cNvSpPr>
            <a:spLocks noGrp="1"/>
          </p:cNvSpPr>
          <p:nvPr>
            <p:ph type="body" sz="quarter" idx="18" hasCustomPrompt="1"/>
          </p:nvPr>
        </p:nvSpPr>
        <p:spPr>
          <a:xfrm>
            <a:off x="305561" y="4236991"/>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36" name="Text Placeholder 16">
            <a:extLst>
              <a:ext uri="{FF2B5EF4-FFF2-40B4-BE49-F238E27FC236}">
                <a16:creationId xmlns:a16="http://schemas.microsoft.com/office/drawing/2014/main" id="{C9F8AD5C-B6E8-40C8-ABAE-8C2C5EFE2D02}"/>
              </a:ext>
            </a:extLst>
          </p:cNvPr>
          <p:cNvSpPr>
            <a:spLocks noGrp="1"/>
          </p:cNvSpPr>
          <p:nvPr>
            <p:ph type="body" sz="quarter" idx="25" hasCustomPrompt="1"/>
          </p:nvPr>
        </p:nvSpPr>
        <p:spPr>
          <a:xfrm>
            <a:off x="6243453" y="4236991"/>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37" name="Text Placeholder 16">
            <a:extLst>
              <a:ext uri="{FF2B5EF4-FFF2-40B4-BE49-F238E27FC236}">
                <a16:creationId xmlns:a16="http://schemas.microsoft.com/office/drawing/2014/main" id="{693C7B50-4FDA-4323-BF87-D71D77B453BB}"/>
              </a:ext>
            </a:extLst>
          </p:cNvPr>
          <p:cNvSpPr>
            <a:spLocks noGrp="1"/>
          </p:cNvSpPr>
          <p:nvPr>
            <p:ph type="body" sz="quarter" idx="30" hasCustomPrompt="1"/>
          </p:nvPr>
        </p:nvSpPr>
        <p:spPr>
          <a:xfrm>
            <a:off x="3274507" y="4236991"/>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38" name="Text Placeholder 16">
            <a:extLst>
              <a:ext uri="{FF2B5EF4-FFF2-40B4-BE49-F238E27FC236}">
                <a16:creationId xmlns:a16="http://schemas.microsoft.com/office/drawing/2014/main" id="{D82D812B-12DA-4B62-B3A3-68A74E2E02C0}"/>
              </a:ext>
            </a:extLst>
          </p:cNvPr>
          <p:cNvSpPr>
            <a:spLocks noGrp="1"/>
          </p:cNvSpPr>
          <p:nvPr>
            <p:ph type="body" sz="quarter" idx="32" hasCustomPrompt="1"/>
          </p:nvPr>
        </p:nvSpPr>
        <p:spPr>
          <a:xfrm>
            <a:off x="9212400" y="4236991"/>
            <a:ext cx="26748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39" name="Text Placeholder 9">
            <a:extLst>
              <a:ext uri="{FF2B5EF4-FFF2-40B4-BE49-F238E27FC236}">
                <a16:creationId xmlns:a16="http://schemas.microsoft.com/office/drawing/2014/main" id="{EC54BDD5-C42A-4433-85E0-E52F310BD531}"/>
              </a:ext>
            </a:extLst>
          </p:cNvPr>
          <p:cNvSpPr>
            <a:spLocks noGrp="1"/>
          </p:cNvSpPr>
          <p:nvPr>
            <p:ph type="body" sz="quarter" idx="41"/>
          </p:nvPr>
        </p:nvSpPr>
        <p:spPr>
          <a:xfrm>
            <a:off x="301752" y="4576284"/>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1" name="Text Placeholder 9">
            <a:extLst>
              <a:ext uri="{FF2B5EF4-FFF2-40B4-BE49-F238E27FC236}">
                <a16:creationId xmlns:a16="http://schemas.microsoft.com/office/drawing/2014/main" id="{2E438E99-FA1A-406B-8F20-D5E5EBF4EC9F}"/>
              </a:ext>
            </a:extLst>
          </p:cNvPr>
          <p:cNvSpPr>
            <a:spLocks noGrp="1"/>
          </p:cNvSpPr>
          <p:nvPr>
            <p:ph type="body" sz="quarter" idx="35"/>
          </p:nvPr>
        </p:nvSpPr>
        <p:spPr>
          <a:xfrm>
            <a:off x="3271968" y="4576284"/>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2" name="Text Placeholder 9">
            <a:extLst>
              <a:ext uri="{FF2B5EF4-FFF2-40B4-BE49-F238E27FC236}">
                <a16:creationId xmlns:a16="http://schemas.microsoft.com/office/drawing/2014/main" id="{7679D3AA-D5B7-4AA7-A1CF-D2D0B96BDF2F}"/>
              </a:ext>
            </a:extLst>
          </p:cNvPr>
          <p:cNvSpPr>
            <a:spLocks noGrp="1"/>
          </p:cNvSpPr>
          <p:nvPr>
            <p:ph type="body" sz="quarter" idx="42"/>
          </p:nvPr>
        </p:nvSpPr>
        <p:spPr>
          <a:xfrm>
            <a:off x="6242184" y="4576284"/>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5" name="Text Placeholder 9">
            <a:extLst>
              <a:ext uri="{FF2B5EF4-FFF2-40B4-BE49-F238E27FC236}">
                <a16:creationId xmlns:a16="http://schemas.microsoft.com/office/drawing/2014/main" id="{8A0BA23F-15DF-41A7-9E10-1357DE8F75E1}"/>
              </a:ext>
            </a:extLst>
          </p:cNvPr>
          <p:cNvSpPr>
            <a:spLocks noGrp="1"/>
          </p:cNvSpPr>
          <p:nvPr>
            <p:ph type="body" sz="quarter" idx="37"/>
          </p:nvPr>
        </p:nvSpPr>
        <p:spPr>
          <a:xfrm>
            <a:off x="9212400" y="4576284"/>
            <a:ext cx="2674800" cy="14804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357956083"/>
      </p:ext>
    </p:extLst>
  </p:cSld>
  <p:clrMapOvr>
    <a:masterClrMapping/>
  </p:clrMapOvr>
  <p:extLst>
    <p:ext uri="{DCECCB84-F9BA-43D5-87BE-67443E8EF086}">
      <p15:sldGuideLst xmlns:p15="http://schemas.microsoft.com/office/powerpoint/2012/main">
        <p15:guide id="1" pos="2016" userDrawn="1">
          <p15:clr>
            <a:srgbClr val="FBAE40"/>
          </p15:clr>
        </p15:guide>
        <p15:guide id="2" pos="5664" userDrawn="1">
          <p15:clr>
            <a:srgbClr val="FBAE40"/>
          </p15:clr>
        </p15:guide>
        <p15:guide id="3" pos="3840">
          <p15:clr>
            <a:srgbClr val="FBAE40"/>
          </p15:clr>
        </p15:guide>
        <p15:guide id="4" orient="horz" pos="26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 and CV 2">
    <p:spTree>
      <p:nvGrpSpPr>
        <p:cNvPr id="1" name=""/>
        <p:cNvGrpSpPr/>
        <p:nvPr/>
      </p:nvGrpSpPr>
      <p:grpSpPr>
        <a:xfrm>
          <a:off x="0" y="0"/>
          <a:ext cx="0" cy="0"/>
          <a:chOff x="0" y="0"/>
          <a:chExt cx="0" cy="0"/>
        </a:xfrm>
      </p:grpSpPr>
      <p:sp>
        <p:nvSpPr>
          <p:cNvPr id="54" name="Text Placeholder 9">
            <a:extLst>
              <a:ext uri="{FF2B5EF4-FFF2-40B4-BE49-F238E27FC236}">
                <a16:creationId xmlns:a16="http://schemas.microsoft.com/office/drawing/2014/main" id="{3BAACDBF-816B-014E-8174-43193D185189}"/>
              </a:ext>
            </a:extLst>
          </p:cNvPr>
          <p:cNvSpPr>
            <a:spLocks noGrp="1"/>
          </p:cNvSpPr>
          <p:nvPr>
            <p:ph type="body" sz="quarter" idx="40"/>
          </p:nvPr>
        </p:nvSpPr>
        <p:spPr>
          <a:xfrm>
            <a:off x="310133" y="1556349"/>
            <a:ext cx="5648400" cy="4501551"/>
          </a:xfrm>
          <a:solidFill>
            <a:srgbClr val="E4F1FB"/>
          </a:solidFill>
        </p:spPr>
        <p:txBody>
          <a:bodyPr lIns="72000" tIns="1944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5" name="Text Placeholder 9">
            <a:extLst>
              <a:ext uri="{FF2B5EF4-FFF2-40B4-BE49-F238E27FC236}">
                <a16:creationId xmlns:a16="http://schemas.microsoft.com/office/drawing/2014/main" id="{0485C8F9-98D0-8E46-BC6B-FB45F53E50EC}"/>
              </a:ext>
            </a:extLst>
          </p:cNvPr>
          <p:cNvSpPr>
            <a:spLocks noGrp="1"/>
          </p:cNvSpPr>
          <p:nvPr>
            <p:ph type="body" sz="quarter" idx="44"/>
          </p:nvPr>
        </p:nvSpPr>
        <p:spPr>
          <a:xfrm>
            <a:off x="6238800" y="1556349"/>
            <a:ext cx="5648400" cy="4501551"/>
          </a:xfrm>
          <a:solidFill>
            <a:srgbClr val="E4F1FB"/>
          </a:solidFill>
        </p:spPr>
        <p:txBody>
          <a:bodyPr lIns="72000" tIns="1944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20" name="Text Placeholder 16">
            <a:extLst>
              <a:ext uri="{FF2B5EF4-FFF2-40B4-BE49-F238E27FC236}">
                <a16:creationId xmlns:a16="http://schemas.microsoft.com/office/drawing/2014/main" id="{377C70E7-C646-3243-98B3-CAFCC054E84E}"/>
              </a:ext>
            </a:extLst>
          </p:cNvPr>
          <p:cNvSpPr>
            <a:spLocks noGrp="1"/>
          </p:cNvSpPr>
          <p:nvPr>
            <p:ph type="body" sz="quarter" idx="18" hasCustomPrompt="1"/>
          </p:nvPr>
        </p:nvSpPr>
        <p:spPr>
          <a:xfrm>
            <a:off x="3090860" y="1903794"/>
            <a:ext cx="2736273" cy="360000"/>
          </a:xfrm>
        </p:spPr>
        <p:txBody>
          <a:bodyPr lIns="0" tIns="0" rIns="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43" name="Text Placeholder 16">
            <a:extLst>
              <a:ext uri="{FF2B5EF4-FFF2-40B4-BE49-F238E27FC236}">
                <a16:creationId xmlns:a16="http://schemas.microsoft.com/office/drawing/2014/main" id="{7F81349D-D8D5-FA42-8830-D924A49BAB7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4" name="Text Placeholder 16">
            <a:extLst>
              <a:ext uri="{FF2B5EF4-FFF2-40B4-BE49-F238E27FC236}">
                <a16:creationId xmlns:a16="http://schemas.microsoft.com/office/drawing/2014/main" id="{DD06FFD0-D8A8-D840-B032-F1211B01B39E}"/>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40" name="Text Placeholder 16">
            <a:extLst>
              <a:ext uri="{FF2B5EF4-FFF2-40B4-BE49-F238E27FC236}">
                <a16:creationId xmlns:a16="http://schemas.microsoft.com/office/drawing/2014/main" id="{EAF48F5D-B9A8-454A-B74C-837EB7CCE934}"/>
              </a:ext>
            </a:extLst>
          </p:cNvPr>
          <p:cNvSpPr>
            <a:spLocks noGrp="1"/>
          </p:cNvSpPr>
          <p:nvPr>
            <p:ph type="body" sz="quarter" idx="39" hasCustomPrompt="1"/>
          </p:nvPr>
        </p:nvSpPr>
        <p:spPr>
          <a:xfrm>
            <a:off x="3090860" y="2267950"/>
            <a:ext cx="2736273" cy="360000"/>
          </a:xfrm>
        </p:spPr>
        <p:txBody>
          <a:bodyPr lIns="0" tIns="0" rIns="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17" name="Text Placeholder 16">
            <a:extLst>
              <a:ext uri="{FF2B5EF4-FFF2-40B4-BE49-F238E27FC236}">
                <a16:creationId xmlns:a16="http://schemas.microsoft.com/office/drawing/2014/main" id="{EFC51AB8-2504-4E85-8B34-0935C4625160}"/>
              </a:ext>
            </a:extLst>
          </p:cNvPr>
          <p:cNvSpPr>
            <a:spLocks noGrp="1"/>
          </p:cNvSpPr>
          <p:nvPr>
            <p:ph type="body" sz="quarter" idx="45" hasCustomPrompt="1"/>
          </p:nvPr>
        </p:nvSpPr>
        <p:spPr>
          <a:xfrm>
            <a:off x="9032443" y="1903794"/>
            <a:ext cx="2736273" cy="360000"/>
          </a:xfrm>
        </p:spPr>
        <p:txBody>
          <a:bodyPr lIns="0" tIns="0" rIns="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18" name="Text Placeholder 16">
            <a:extLst>
              <a:ext uri="{FF2B5EF4-FFF2-40B4-BE49-F238E27FC236}">
                <a16:creationId xmlns:a16="http://schemas.microsoft.com/office/drawing/2014/main" id="{4F6DDAA5-73D5-4116-B092-6A34EA26516D}"/>
              </a:ext>
            </a:extLst>
          </p:cNvPr>
          <p:cNvSpPr>
            <a:spLocks noGrp="1"/>
          </p:cNvSpPr>
          <p:nvPr>
            <p:ph type="body" sz="quarter" idx="46" hasCustomPrompt="1"/>
          </p:nvPr>
        </p:nvSpPr>
        <p:spPr>
          <a:xfrm>
            <a:off x="9032443" y="2267950"/>
            <a:ext cx="2736273" cy="360000"/>
          </a:xfrm>
        </p:spPr>
        <p:txBody>
          <a:bodyPr lIns="0" tIns="0" rIns="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21" name="Picture Placeholder 2">
            <a:extLst>
              <a:ext uri="{FF2B5EF4-FFF2-40B4-BE49-F238E27FC236}">
                <a16:creationId xmlns:a16="http://schemas.microsoft.com/office/drawing/2014/main" id="{7FE4E7A4-7D75-4860-BC68-329F6D25EEBF}"/>
              </a:ext>
            </a:extLst>
          </p:cNvPr>
          <p:cNvSpPr>
            <a:spLocks noGrp="1" noChangeAspect="1"/>
          </p:cNvSpPr>
          <p:nvPr>
            <p:ph type="pic" sz="quarter" idx="29"/>
          </p:nvPr>
        </p:nvSpPr>
        <p:spPr>
          <a:xfrm>
            <a:off x="304800"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22" name="Picture Placeholder 2">
            <a:extLst>
              <a:ext uri="{FF2B5EF4-FFF2-40B4-BE49-F238E27FC236}">
                <a16:creationId xmlns:a16="http://schemas.microsoft.com/office/drawing/2014/main" id="{87379471-7D1B-4CA8-A591-4AF0A8961342}"/>
              </a:ext>
            </a:extLst>
          </p:cNvPr>
          <p:cNvSpPr>
            <a:spLocks noGrp="1" noChangeAspect="1"/>
          </p:cNvSpPr>
          <p:nvPr>
            <p:ph type="pic" sz="quarter" idx="33"/>
          </p:nvPr>
        </p:nvSpPr>
        <p:spPr>
          <a:xfrm>
            <a:off x="6243200"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Tree>
    <p:extLst>
      <p:ext uri="{BB962C8B-B14F-4D97-AF65-F5344CB8AC3E}">
        <p14:creationId xmlns:p14="http://schemas.microsoft.com/office/powerpoint/2010/main" val="273216510"/>
      </p:ext>
    </p:extLst>
  </p:cSld>
  <p:clrMapOvr>
    <a:masterClrMapping/>
  </p:clrMapOvr>
  <p:extLst>
    <p:ext uri="{DCECCB84-F9BA-43D5-87BE-67443E8EF086}">
      <p15:sldGuideLst xmlns:p15="http://schemas.microsoft.com/office/powerpoint/2012/main">
        <p15:guide id="3" pos="3840" userDrawn="1">
          <p15:clr>
            <a:srgbClr val="FBAE40"/>
          </p15:clr>
        </p15:guide>
        <p15:guide id="4" orient="horz" pos="271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 and CV 4">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2D803C73-8196-A048-A9C8-4717EFAC2444}"/>
              </a:ext>
            </a:extLst>
          </p:cNvPr>
          <p:cNvSpPr>
            <a:spLocks noGrp="1"/>
          </p:cNvSpPr>
          <p:nvPr>
            <p:ph type="body" sz="quarter" idx="43"/>
          </p:nvPr>
        </p:nvSpPr>
        <p:spPr>
          <a:xfrm>
            <a:off x="310133" y="1562100"/>
            <a:ext cx="2669467" cy="4495799"/>
          </a:xfrm>
          <a:solidFill>
            <a:srgbClr val="E4F1FB"/>
          </a:solidFill>
        </p:spPr>
        <p:txBody>
          <a:bodyPr lIns="72000" tIns="2736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a:xfrm>
            <a:off x="10557062" y="6360889"/>
            <a:ext cx="1330138" cy="482122"/>
          </a:xfrm>
        </p:spPr>
        <p:txBody>
          <a:bodyPr/>
          <a:lstStyle/>
          <a:p>
            <a:fld id="{731A1681-B67C-634E-B9F8-D054051C2089}" type="slidenum">
              <a:rPr lang="en-US" smtClean="0"/>
              <a:t>‹#›</a:t>
            </a:fld>
            <a:endParaRPr lang="en-US"/>
          </a:p>
        </p:txBody>
      </p:sp>
      <p:sp>
        <p:nvSpPr>
          <p:cNvPr id="19" name="Picture Placeholder 2">
            <a:extLst>
              <a:ext uri="{FF2B5EF4-FFF2-40B4-BE49-F238E27FC236}">
                <a16:creationId xmlns:a16="http://schemas.microsoft.com/office/drawing/2014/main" id="{A0C40D96-D68B-234F-A797-AA96D082354C}"/>
              </a:ext>
            </a:extLst>
          </p:cNvPr>
          <p:cNvSpPr>
            <a:spLocks noGrp="1" noChangeAspect="1"/>
          </p:cNvSpPr>
          <p:nvPr>
            <p:ph type="pic" sz="quarter" idx="29"/>
          </p:nvPr>
        </p:nvSpPr>
        <p:spPr>
          <a:xfrm>
            <a:off x="304800"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43" name="Text Placeholder 16">
            <a:extLst>
              <a:ext uri="{FF2B5EF4-FFF2-40B4-BE49-F238E27FC236}">
                <a16:creationId xmlns:a16="http://schemas.microsoft.com/office/drawing/2014/main" id="{7F81349D-D8D5-FA42-8830-D924A49BAB74}"/>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44" name="Text Placeholder 16">
            <a:extLst>
              <a:ext uri="{FF2B5EF4-FFF2-40B4-BE49-F238E27FC236}">
                <a16:creationId xmlns:a16="http://schemas.microsoft.com/office/drawing/2014/main" id="{DD06FFD0-D8A8-D840-B032-F1211B01B39E}"/>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6" name="Text Placeholder 16">
            <a:extLst>
              <a:ext uri="{FF2B5EF4-FFF2-40B4-BE49-F238E27FC236}">
                <a16:creationId xmlns:a16="http://schemas.microsoft.com/office/drawing/2014/main" id="{70EE84AA-AACD-4F39-999D-70C7C2C402C4}"/>
              </a:ext>
            </a:extLst>
          </p:cNvPr>
          <p:cNvSpPr>
            <a:spLocks noGrp="1"/>
          </p:cNvSpPr>
          <p:nvPr>
            <p:ph type="body" sz="quarter" idx="18" hasCustomPrompt="1"/>
          </p:nvPr>
        </p:nvSpPr>
        <p:spPr>
          <a:xfrm>
            <a:off x="426383" y="3439013"/>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29" name="Text Placeholder 16">
            <a:extLst>
              <a:ext uri="{FF2B5EF4-FFF2-40B4-BE49-F238E27FC236}">
                <a16:creationId xmlns:a16="http://schemas.microsoft.com/office/drawing/2014/main" id="{F593B0EA-24B7-477C-BD9F-22495D8E7D1E}"/>
              </a:ext>
            </a:extLst>
          </p:cNvPr>
          <p:cNvSpPr>
            <a:spLocks noGrp="1"/>
          </p:cNvSpPr>
          <p:nvPr>
            <p:ph type="body" sz="quarter" idx="39" hasCustomPrompt="1"/>
          </p:nvPr>
        </p:nvSpPr>
        <p:spPr>
          <a:xfrm>
            <a:off x="426383" y="3803169"/>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31" name="Text Placeholder 9">
            <a:extLst>
              <a:ext uri="{FF2B5EF4-FFF2-40B4-BE49-F238E27FC236}">
                <a16:creationId xmlns:a16="http://schemas.microsoft.com/office/drawing/2014/main" id="{E652386D-CF1A-4917-B8A9-90FC618B7D71}"/>
              </a:ext>
            </a:extLst>
          </p:cNvPr>
          <p:cNvSpPr>
            <a:spLocks noGrp="1"/>
          </p:cNvSpPr>
          <p:nvPr>
            <p:ph type="body" sz="quarter" idx="44"/>
          </p:nvPr>
        </p:nvSpPr>
        <p:spPr>
          <a:xfrm>
            <a:off x="3282071" y="1562100"/>
            <a:ext cx="2669467" cy="4495799"/>
          </a:xfrm>
          <a:solidFill>
            <a:srgbClr val="E4F1FB"/>
          </a:solidFill>
        </p:spPr>
        <p:txBody>
          <a:bodyPr lIns="72000" tIns="2736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35" name="Picture Placeholder 2">
            <a:extLst>
              <a:ext uri="{FF2B5EF4-FFF2-40B4-BE49-F238E27FC236}">
                <a16:creationId xmlns:a16="http://schemas.microsoft.com/office/drawing/2014/main" id="{A52885A1-E3FC-4299-9541-140CF40B4653}"/>
              </a:ext>
            </a:extLst>
          </p:cNvPr>
          <p:cNvSpPr>
            <a:spLocks noGrp="1" noChangeAspect="1"/>
          </p:cNvSpPr>
          <p:nvPr>
            <p:ph type="pic" sz="quarter" idx="45"/>
          </p:nvPr>
        </p:nvSpPr>
        <p:spPr>
          <a:xfrm>
            <a:off x="3276738"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39" name="Text Placeholder 16">
            <a:extLst>
              <a:ext uri="{FF2B5EF4-FFF2-40B4-BE49-F238E27FC236}">
                <a16:creationId xmlns:a16="http://schemas.microsoft.com/office/drawing/2014/main" id="{DE491E19-64BC-41B2-861A-5A18B1087824}"/>
              </a:ext>
            </a:extLst>
          </p:cNvPr>
          <p:cNvSpPr>
            <a:spLocks noGrp="1"/>
          </p:cNvSpPr>
          <p:nvPr>
            <p:ph type="body" sz="quarter" idx="46" hasCustomPrompt="1"/>
          </p:nvPr>
        </p:nvSpPr>
        <p:spPr>
          <a:xfrm>
            <a:off x="3398321" y="3439013"/>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45" name="Text Placeholder 16">
            <a:extLst>
              <a:ext uri="{FF2B5EF4-FFF2-40B4-BE49-F238E27FC236}">
                <a16:creationId xmlns:a16="http://schemas.microsoft.com/office/drawing/2014/main" id="{FE62504A-8FB4-4797-BAB0-B57D3012FD38}"/>
              </a:ext>
            </a:extLst>
          </p:cNvPr>
          <p:cNvSpPr>
            <a:spLocks noGrp="1"/>
          </p:cNvSpPr>
          <p:nvPr>
            <p:ph type="body" sz="quarter" idx="47" hasCustomPrompt="1"/>
          </p:nvPr>
        </p:nvSpPr>
        <p:spPr>
          <a:xfrm>
            <a:off x="3398321" y="3803169"/>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46" name="Text Placeholder 9">
            <a:extLst>
              <a:ext uri="{FF2B5EF4-FFF2-40B4-BE49-F238E27FC236}">
                <a16:creationId xmlns:a16="http://schemas.microsoft.com/office/drawing/2014/main" id="{D366FF58-55F1-4FFF-B1DE-1CE8FF16C999}"/>
              </a:ext>
            </a:extLst>
          </p:cNvPr>
          <p:cNvSpPr>
            <a:spLocks noGrp="1"/>
          </p:cNvSpPr>
          <p:nvPr>
            <p:ph type="body" sz="quarter" idx="48"/>
          </p:nvPr>
        </p:nvSpPr>
        <p:spPr>
          <a:xfrm>
            <a:off x="6254009" y="1562100"/>
            <a:ext cx="2669467" cy="4495799"/>
          </a:xfrm>
          <a:solidFill>
            <a:srgbClr val="E4F1FB"/>
          </a:solidFill>
        </p:spPr>
        <p:txBody>
          <a:bodyPr lIns="72000" tIns="2736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7" name="Picture Placeholder 2">
            <a:extLst>
              <a:ext uri="{FF2B5EF4-FFF2-40B4-BE49-F238E27FC236}">
                <a16:creationId xmlns:a16="http://schemas.microsoft.com/office/drawing/2014/main" id="{68FE54CA-55C7-47D8-9936-2848F38FF0DD}"/>
              </a:ext>
            </a:extLst>
          </p:cNvPr>
          <p:cNvSpPr>
            <a:spLocks noGrp="1" noChangeAspect="1"/>
          </p:cNvSpPr>
          <p:nvPr>
            <p:ph type="pic" sz="quarter" idx="49"/>
          </p:nvPr>
        </p:nvSpPr>
        <p:spPr>
          <a:xfrm>
            <a:off x="6248676"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50" name="Text Placeholder 16">
            <a:extLst>
              <a:ext uri="{FF2B5EF4-FFF2-40B4-BE49-F238E27FC236}">
                <a16:creationId xmlns:a16="http://schemas.microsoft.com/office/drawing/2014/main" id="{6532EC7A-2F50-4A29-9ECC-E4A2966E4B9D}"/>
              </a:ext>
            </a:extLst>
          </p:cNvPr>
          <p:cNvSpPr>
            <a:spLocks noGrp="1"/>
          </p:cNvSpPr>
          <p:nvPr>
            <p:ph type="body" sz="quarter" idx="50" hasCustomPrompt="1"/>
          </p:nvPr>
        </p:nvSpPr>
        <p:spPr>
          <a:xfrm>
            <a:off x="6370259" y="3439013"/>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51" name="Text Placeholder 16">
            <a:extLst>
              <a:ext uri="{FF2B5EF4-FFF2-40B4-BE49-F238E27FC236}">
                <a16:creationId xmlns:a16="http://schemas.microsoft.com/office/drawing/2014/main" id="{875E6220-08CF-46F1-B3C6-7D472A74E67D}"/>
              </a:ext>
            </a:extLst>
          </p:cNvPr>
          <p:cNvSpPr>
            <a:spLocks noGrp="1"/>
          </p:cNvSpPr>
          <p:nvPr>
            <p:ph type="body" sz="quarter" idx="51" hasCustomPrompt="1"/>
          </p:nvPr>
        </p:nvSpPr>
        <p:spPr>
          <a:xfrm>
            <a:off x="6370259" y="3803169"/>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
        <p:nvSpPr>
          <p:cNvPr id="52" name="Text Placeholder 9">
            <a:extLst>
              <a:ext uri="{FF2B5EF4-FFF2-40B4-BE49-F238E27FC236}">
                <a16:creationId xmlns:a16="http://schemas.microsoft.com/office/drawing/2014/main" id="{1A79A91C-1E0E-4DF2-9EDB-439543CDB891}"/>
              </a:ext>
            </a:extLst>
          </p:cNvPr>
          <p:cNvSpPr>
            <a:spLocks noGrp="1"/>
          </p:cNvSpPr>
          <p:nvPr>
            <p:ph type="body" sz="quarter" idx="52"/>
          </p:nvPr>
        </p:nvSpPr>
        <p:spPr>
          <a:xfrm>
            <a:off x="9210634" y="1562100"/>
            <a:ext cx="2669467" cy="4495799"/>
          </a:xfrm>
          <a:solidFill>
            <a:srgbClr val="E4F1FB"/>
          </a:solidFill>
        </p:spPr>
        <p:txBody>
          <a:bodyPr lIns="72000" tIns="2736000" rIns="72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53" name="Picture Placeholder 2">
            <a:extLst>
              <a:ext uri="{FF2B5EF4-FFF2-40B4-BE49-F238E27FC236}">
                <a16:creationId xmlns:a16="http://schemas.microsoft.com/office/drawing/2014/main" id="{C4CFE51B-1C68-46F8-940F-2EFBBE5B0A1A}"/>
              </a:ext>
            </a:extLst>
          </p:cNvPr>
          <p:cNvSpPr>
            <a:spLocks noGrp="1" noChangeAspect="1"/>
          </p:cNvSpPr>
          <p:nvPr>
            <p:ph type="pic" sz="quarter" idx="53"/>
          </p:nvPr>
        </p:nvSpPr>
        <p:spPr>
          <a:xfrm>
            <a:off x="9205301" y="1562100"/>
            <a:ext cx="2674800" cy="1850449"/>
          </a:xfrm>
          <a:solidFill>
            <a:schemeClr val="bg2"/>
          </a:solidFill>
        </p:spPr>
        <p:txBody>
          <a:bodyPr anchor="ctr"/>
          <a:lstStyle>
            <a:lvl1pPr marL="0" indent="0" algn="ctr">
              <a:buFontTx/>
              <a:buNone/>
              <a:defRPr/>
            </a:lvl1pPr>
          </a:lstStyle>
          <a:p>
            <a:r>
              <a:rPr lang="fr-FR"/>
              <a:t>Cliquez sur l'icône pour ajouter une image</a:t>
            </a:r>
            <a:endParaRPr lang="en-US"/>
          </a:p>
        </p:txBody>
      </p:sp>
      <p:sp>
        <p:nvSpPr>
          <p:cNvPr id="54" name="Text Placeholder 16">
            <a:extLst>
              <a:ext uri="{FF2B5EF4-FFF2-40B4-BE49-F238E27FC236}">
                <a16:creationId xmlns:a16="http://schemas.microsoft.com/office/drawing/2014/main" id="{A28A0206-21E9-4EAE-912A-6550C7CF91FB}"/>
              </a:ext>
            </a:extLst>
          </p:cNvPr>
          <p:cNvSpPr>
            <a:spLocks noGrp="1"/>
          </p:cNvSpPr>
          <p:nvPr>
            <p:ph type="body" sz="quarter" idx="54" hasCustomPrompt="1"/>
          </p:nvPr>
        </p:nvSpPr>
        <p:spPr>
          <a:xfrm>
            <a:off x="9326884" y="3439013"/>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Name</a:t>
            </a:r>
          </a:p>
        </p:txBody>
      </p:sp>
      <p:sp>
        <p:nvSpPr>
          <p:cNvPr id="55" name="Text Placeholder 16">
            <a:extLst>
              <a:ext uri="{FF2B5EF4-FFF2-40B4-BE49-F238E27FC236}">
                <a16:creationId xmlns:a16="http://schemas.microsoft.com/office/drawing/2014/main" id="{6936F662-49CF-4355-8A02-D27843891F09}"/>
              </a:ext>
            </a:extLst>
          </p:cNvPr>
          <p:cNvSpPr>
            <a:spLocks noGrp="1"/>
          </p:cNvSpPr>
          <p:nvPr>
            <p:ph type="body" sz="quarter" idx="55" hasCustomPrompt="1"/>
          </p:nvPr>
        </p:nvSpPr>
        <p:spPr>
          <a:xfrm>
            <a:off x="9326884" y="3803169"/>
            <a:ext cx="2431636" cy="360000"/>
          </a:xfrm>
        </p:spPr>
        <p:txBody>
          <a:bodyPr lIns="72000" tIns="0" rIns="72000" bIns="0" anchor="ctr">
            <a:noAutofit/>
          </a:bodyPr>
          <a:lstStyle>
            <a:lvl1pPr marL="0" indent="0">
              <a:lnSpc>
                <a:spcPct val="100000"/>
              </a:lnSpc>
              <a:spcBef>
                <a:spcPts val="200"/>
              </a:spcBef>
              <a:buNone/>
              <a:defRPr sz="1400" b="1" i="0" spc="0" baseline="0">
                <a:solidFill>
                  <a:schemeClr val="tx1"/>
                </a:solidFill>
              </a:defRPr>
            </a:lvl1pPr>
            <a:lvl2pPr>
              <a:defRPr sz="2000"/>
            </a:lvl2pPr>
            <a:lvl3pPr>
              <a:defRPr sz="1800"/>
            </a:lvl3pPr>
            <a:lvl4pPr>
              <a:defRPr sz="1600"/>
            </a:lvl4pPr>
            <a:lvl5pPr>
              <a:defRPr sz="1600"/>
            </a:lvl5pPr>
          </a:lstStyle>
          <a:p>
            <a:pPr lvl="0"/>
            <a:r>
              <a:rPr lang="en-US"/>
              <a:t>Function</a:t>
            </a:r>
          </a:p>
        </p:txBody>
      </p:sp>
    </p:spTree>
    <p:extLst>
      <p:ext uri="{BB962C8B-B14F-4D97-AF65-F5344CB8AC3E}">
        <p14:creationId xmlns:p14="http://schemas.microsoft.com/office/powerpoint/2010/main" val="1111233177"/>
      </p:ext>
    </p:extLst>
  </p:cSld>
  <p:clrMapOvr>
    <a:masterClrMapping/>
  </p:clrMapOvr>
  <p:extLst>
    <p:ext uri="{DCECCB84-F9BA-43D5-87BE-67443E8EF086}">
      <p15:sldGuideLst xmlns:p15="http://schemas.microsoft.com/office/powerpoint/2012/main">
        <p15:guide id="3" pos="3840">
          <p15:clr>
            <a:srgbClr val="FBAE40"/>
          </p15:clr>
        </p15:guide>
        <p15:guide id="4" orient="horz" pos="26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orld map - office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7" name="Text Placeholder 16">
            <a:extLst>
              <a:ext uri="{FF2B5EF4-FFF2-40B4-BE49-F238E27FC236}">
                <a16:creationId xmlns:a16="http://schemas.microsoft.com/office/drawing/2014/main" id="{0B3F0DC4-26FF-4945-9D17-74646B794E08}"/>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9" name="Text Placeholder 16">
            <a:extLst>
              <a:ext uri="{FF2B5EF4-FFF2-40B4-BE49-F238E27FC236}">
                <a16:creationId xmlns:a16="http://schemas.microsoft.com/office/drawing/2014/main" id="{C2BF4499-9EBD-5546-B302-74AF959DCC12}"/>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7" name="Rectangle 6">
            <a:extLst>
              <a:ext uri="{FF2B5EF4-FFF2-40B4-BE49-F238E27FC236}">
                <a16:creationId xmlns:a16="http://schemas.microsoft.com/office/drawing/2014/main" id="{D0EF83A9-E683-0E41-8CC2-15DE988C0628}"/>
              </a:ext>
            </a:extLst>
          </p:cNvPr>
          <p:cNvSpPr/>
          <p:nvPr userDrawn="1"/>
        </p:nvSpPr>
        <p:spPr>
          <a:xfrm>
            <a:off x="304800" y="5382450"/>
            <a:ext cx="165372" cy="164592"/>
          </a:xfrm>
          <a:prstGeom prst="rect">
            <a:avLst/>
          </a:prstGeom>
          <a:solidFill>
            <a:srgbClr val="0A1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a:solidFill>
                <a:schemeClr val="bg1"/>
              </a:solidFill>
            </a:endParaRPr>
          </a:p>
        </p:txBody>
      </p:sp>
      <p:sp>
        <p:nvSpPr>
          <p:cNvPr id="8" name="Rectangle 7">
            <a:extLst>
              <a:ext uri="{FF2B5EF4-FFF2-40B4-BE49-F238E27FC236}">
                <a16:creationId xmlns:a16="http://schemas.microsoft.com/office/drawing/2014/main" id="{6A4CF529-5515-8147-8826-AF56C52B1565}"/>
              </a:ext>
            </a:extLst>
          </p:cNvPr>
          <p:cNvSpPr/>
          <p:nvPr userDrawn="1"/>
        </p:nvSpPr>
        <p:spPr>
          <a:xfrm>
            <a:off x="304800" y="5699169"/>
            <a:ext cx="165372" cy="165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a:solidFill>
                <a:srgbClr val="0070CE"/>
              </a:solidFill>
            </a:endParaRPr>
          </a:p>
        </p:txBody>
      </p:sp>
      <p:sp>
        <p:nvSpPr>
          <p:cNvPr id="9" name="TextBox 8">
            <a:extLst>
              <a:ext uri="{FF2B5EF4-FFF2-40B4-BE49-F238E27FC236}">
                <a16:creationId xmlns:a16="http://schemas.microsoft.com/office/drawing/2014/main" id="{83648F6C-420E-6F4B-B8EE-448DF65E92C8}"/>
              </a:ext>
            </a:extLst>
          </p:cNvPr>
          <p:cNvSpPr txBox="1"/>
          <p:nvPr userDrawn="1"/>
        </p:nvSpPr>
        <p:spPr>
          <a:xfrm>
            <a:off x="513507" y="5323024"/>
            <a:ext cx="3762329" cy="307777"/>
          </a:xfrm>
          <a:prstGeom prst="rect">
            <a:avLst/>
          </a:prstGeom>
          <a:noFill/>
        </p:spPr>
        <p:txBody>
          <a:bodyPr wrap="square" rtlCol="0">
            <a:noAutofit/>
          </a:bodyPr>
          <a:lstStyle/>
          <a:p>
            <a:pPr>
              <a:lnSpc>
                <a:spcPct val="100000"/>
              </a:lnSpc>
            </a:pPr>
            <a:r>
              <a:rPr lang="en-US" sz="1100" spc="0">
                <a:solidFill>
                  <a:srgbClr val="777877"/>
                </a:solidFill>
                <a:latin typeface="Arial" panose="020B0604020202020204" pitchFamily="34" charset="0"/>
                <a:cs typeface="Arial" panose="020B0604020202020204" pitchFamily="34" charset="0"/>
              </a:rPr>
              <a:t>Integrated countries and territories</a:t>
            </a:r>
          </a:p>
        </p:txBody>
      </p:sp>
      <p:sp>
        <p:nvSpPr>
          <p:cNvPr id="10" name="TextBox 9">
            <a:extLst>
              <a:ext uri="{FF2B5EF4-FFF2-40B4-BE49-F238E27FC236}">
                <a16:creationId xmlns:a16="http://schemas.microsoft.com/office/drawing/2014/main" id="{FAABE2D5-80E7-2E4D-9455-16E83F9B8848}"/>
              </a:ext>
            </a:extLst>
          </p:cNvPr>
          <p:cNvSpPr txBox="1"/>
          <p:nvPr userDrawn="1"/>
        </p:nvSpPr>
        <p:spPr>
          <a:xfrm>
            <a:off x="513507" y="5625889"/>
            <a:ext cx="4475019" cy="523220"/>
          </a:xfrm>
          <a:prstGeom prst="rect">
            <a:avLst/>
          </a:prstGeom>
          <a:noFill/>
        </p:spPr>
        <p:txBody>
          <a:bodyPr wrap="square" rtlCol="0">
            <a:noAutofit/>
          </a:bodyPr>
          <a:lstStyle/>
          <a:p>
            <a:pPr>
              <a:lnSpc>
                <a:spcPct val="100000"/>
              </a:lnSpc>
            </a:pPr>
            <a:r>
              <a:rPr lang="en-US" sz="1100" spc="0">
                <a:solidFill>
                  <a:srgbClr val="777877"/>
                </a:solidFill>
                <a:latin typeface="Arial" panose="020B0604020202020204" pitchFamily="34" charset="0"/>
                <a:cs typeface="Arial" panose="020B0604020202020204" pitchFamily="34" charset="0"/>
              </a:rPr>
              <a:t>Non-integrated countries and territories:</a:t>
            </a:r>
          </a:p>
          <a:p>
            <a:pPr>
              <a:lnSpc>
                <a:spcPct val="100000"/>
              </a:lnSpc>
            </a:pPr>
            <a:r>
              <a:rPr lang="en-US" sz="1100" spc="0">
                <a:solidFill>
                  <a:srgbClr val="777877"/>
                </a:solidFill>
                <a:latin typeface="Arial" panose="020B0604020202020204" pitchFamily="34" charset="0"/>
                <a:cs typeface="Arial" panose="020B0604020202020204" pitchFamily="34" charset="0"/>
              </a:rPr>
              <a:t>Mazars correspondents and representative offices</a:t>
            </a:r>
          </a:p>
        </p:txBody>
      </p:sp>
      <p:pic>
        <p:nvPicPr>
          <p:cNvPr id="2" name="Picture 1">
            <a:extLst>
              <a:ext uri="{FF2B5EF4-FFF2-40B4-BE49-F238E27FC236}">
                <a16:creationId xmlns:a16="http://schemas.microsoft.com/office/drawing/2014/main" id="{6FD7E15B-7242-446C-8370-A0684D1EF62E}"/>
              </a:ext>
            </a:extLst>
          </p:cNvPr>
          <p:cNvPicPr>
            <a:picLocks noChangeAspect="1"/>
          </p:cNvPicPr>
          <p:nvPr userDrawn="1"/>
        </p:nvPicPr>
        <p:blipFill rotWithShape="1">
          <a:blip r:embed="rId2"/>
          <a:srcRect b="14391"/>
          <a:stretch/>
        </p:blipFill>
        <p:spPr>
          <a:xfrm>
            <a:off x="1258548" y="9138"/>
            <a:ext cx="9674902" cy="5855403"/>
          </a:xfrm>
          <a:prstGeom prst="rect">
            <a:avLst/>
          </a:prstGeom>
        </p:spPr>
      </p:pic>
    </p:spTree>
    <p:extLst>
      <p:ext uri="{BB962C8B-B14F-4D97-AF65-F5344CB8AC3E}">
        <p14:creationId xmlns:p14="http://schemas.microsoft.com/office/powerpoint/2010/main" val="63396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no intro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1562400"/>
            <a:ext cx="5642613"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2" name="Text Placeholder 16">
            <a:extLst>
              <a:ext uri="{FF2B5EF4-FFF2-40B4-BE49-F238E27FC236}">
                <a16:creationId xmlns:a16="http://schemas.microsoft.com/office/drawing/2014/main" id="{F9A3C1AA-D5C3-4E47-9CEF-829A5E152FC0}"/>
              </a:ext>
            </a:extLst>
          </p:cNvPr>
          <p:cNvSpPr>
            <a:spLocks noGrp="1"/>
          </p:cNvSpPr>
          <p:nvPr>
            <p:ph type="body" sz="quarter" idx="23" hasCustomPrompt="1"/>
          </p:nvPr>
        </p:nvSpPr>
        <p:spPr>
          <a:xfrm>
            <a:off x="6244486" y="1562400"/>
            <a:ext cx="5642713"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1" name="Text Placeholder 16">
            <a:extLst>
              <a:ext uri="{FF2B5EF4-FFF2-40B4-BE49-F238E27FC236}">
                <a16:creationId xmlns:a16="http://schemas.microsoft.com/office/drawing/2014/main" id="{66E7F8F3-37A4-6E4B-8E4A-A72C991ED15D}"/>
              </a:ext>
            </a:extLst>
          </p:cNvPr>
          <p:cNvSpPr>
            <a:spLocks noGrp="1"/>
          </p:cNvSpPr>
          <p:nvPr>
            <p:ph type="body" sz="quarter" idx="13" hasCustomPrompt="1"/>
          </p:nvPr>
        </p:nvSpPr>
        <p:spPr>
          <a:xfrm>
            <a:off x="304800" y="304800"/>
            <a:ext cx="5646738" cy="360000"/>
          </a:xfrm>
        </p:spPr>
        <p:txBody>
          <a:bodyPr lIns="0" tIns="0" rIns="0">
            <a:noAutofit/>
          </a:bodyPr>
          <a:lstStyle>
            <a:lvl1pPr marL="0" indent="0">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2" name="Text Placeholder 16">
            <a:extLst>
              <a:ext uri="{FF2B5EF4-FFF2-40B4-BE49-F238E27FC236}">
                <a16:creationId xmlns:a16="http://schemas.microsoft.com/office/drawing/2014/main" id="{42006E61-14FE-EA44-81A4-965FA84E04E8}"/>
              </a:ext>
            </a:extLst>
          </p:cNvPr>
          <p:cNvSpPr>
            <a:spLocks noGrp="1"/>
          </p:cNvSpPr>
          <p:nvPr>
            <p:ph type="body" sz="quarter" idx="14" hasCustomPrompt="1"/>
          </p:nvPr>
        </p:nvSpPr>
        <p:spPr>
          <a:xfrm>
            <a:off x="304800" y="671604"/>
            <a:ext cx="5646738" cy="360000"/>
          </a:xfrm>
        </p:spPr>
        <p:txBody>
          <a:bodyPr lIns="0" tIns="0" rIns="0">
            <a:noAutofit/>
          </a:bodyPr>
          <a:lstStyle>
            <a:lvl1pPr marL="0" indent="0">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1" name="Content Placeholder 2">
            <a:extLst>
              <a:ext uri="{FF2B5EF4-FFF2-40B4-BE49-F238E27FC236}">
                <a16:creationId xmlns:a16="http://schemas.microsoft.com/office/drawing/2014/main" id="{3F08D055-6773-4116-B0B3-EC3534708753}"/>
              </a:ext>
            </a:extLst>
          </p:cNvPr>
          <p:cNvSpPr>
            <a:spLocks noGrp="1"/>
          </p:cNvSpPr>
          <p:nvPr>
            <p:ph sz="quarter" idx="29"/>
          </p:nvPr>
        </p:nvSpPr>
        <p:spPr>
          <a:xfrm>
            <a:off x="304800" y="1897276"/>
            <a:ext cx="5648400" cy="41618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3" name="Content Placeholder 2">
            <a:extLst>
              <a:ext uri="{FF2B5EF4-FFF2-40B4-BE49-F238E27FC236}">
                <a16:creationId xmlns:a16="http://schemas.microsoft.com/office/drawing/2014/main" id="{50A74EB1-361E-4B7C-89A0-E694C90B4DF1}"/>
              </a:ext>
            </a:extLst>
          </p:cNvPr>
          <p:cNvSpPr>
            <a:spLocks noGrp="1"/>
          </p:cNvSpPr>
          <p:nvPr>
            <p:ph sz="quarter" idx="30"/>
          </p:nvPr>
        </p:nvSpPr>
        <p:spPr>
          <a:xfrm>
            <a:off x="6238800" y="1897276"/>
            <a:ext cx="5648400" cy="41618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4127609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orld map - offices with countryname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7" name="Text Placeholder 16">
            <a:extLst>
              <a:ext uri="{FF2B5EF4-FFF2-40B4-BE49-F238E27FC236}">
                <a16:creationId xmlns:a16="http://schemas.microsoft.com/office/drawing/2014/main" id="{0B3F0DC4-26FF-4945-9D17-74646B794E08}"/>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9" name="Text Placeholder 16">
            <a:extLst>
              <a:ext uri="{FF2B5EF4-FFF2-40B4-BE49-F238E27FC236}">
                <a16:creationId xmlns:a16="http://schemas.microsoft.com/office/drawing/2014/main" id="{C2BF4499-9EBD-5546-B302-74AF959DCC12}"/>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7" name="Rectangle 6">
            <a:extLst>
              <a:ext uri="{FF2B5EF4-FFF2-40B4-BE49-F238E27FC236}">
                <a16:creationId xmlns:a16="http://schemas.microsoft.com/office/drawing/2014/main" id="{D0EF83A9-E683-0E41-8CC2-15DE988C0628}"/>
              </a:ext>
            </a:extLst>
          </p:cNvPr>
          <p:cNvSpPr/>
          <p:nvPr userDrawn="1"/>
        </p:nvSpPr>
        <p:spPr>
          <a:xfrm>
            <a:off x="304800" y="5382450"/>
            <a:ext cx="165372" cy="164592"/>
          </a:xfrm>
          <a:prstGeom prst="rect">
            <a:avLst/>
          </a:prstGeom>
          <a:solidFill>
            <a:srgbClr val="0A1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a:solidFill>
                <a:schemeClr val="bg1"/>
              </a:solidFill>
            </a:endParaRPr>
          </a:p>
        </p:txBody>
      </p:sp>
      <p:sp>
        <p:nvSpPr>
          <p:cNvPr id="8" name="Rectangle 7">
            <a:extLst>
              <a:ext uri="{FF2B5EF4-FFF2-40B4-BE49-F238E27FC236}">
                <a16:creationId xmlns:a16="http://schemas.microsoft.com/office/drawing/2014/main" id="{6A4CF529-5515-8147-8826-AF56C52B1565}"/>
              </a:ext>
            </a:extLst>
          </p:cNvPr>
          <p:cNvSpPr/>
          <p:nvPr userDrawn="1"/>
        </p:nvSpPr>
        <p:spPr>
          <a:xfrm>
            <a:off x="304800" y="5699169"/>
            <a:ext cx="165372" cy="165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a:solidFill>
                <a:srgbClr val="0070CE"/>
              </a:solidFill>
            </a:endParaRPr>
          </a:p>
        </p:txBody>
      </p:sp>
      <p:sp>
        <p:nvSpPr>
          <p:cNvPr id="9" name="TextBox 8">
            <a:extLst>
              <a:ext uri="{FF2B5EF4-FFF2-40B4-BE49-F238E27FC236}">
                <a16:creationId xmlns:a16="http://schemas.microsoft.com/office/drawing/2014/main" id="{83648F6C-420E-6F4B-B8EE-448DF65E92C8}"/>
              </a:ext>
            </a:extLst>
          </p:cNvPr>
          <p:cNvSpPr txBox="1"/>
          <p:nvPr userDrawn="1"/>
        </p:nvSpPr>
        <p:spPr>
          <a:xfrm>
            <a:off x="513507" y="5323024"/>
            <a:ext cx="3762329" cy="307777"/>
          </a:xfrm>
          <a:prstGeom prst="rect">
            <a:avLst/>
          </a:prstGeom>
          <a:noFill/>
        </p:spPr>
        <p:txBody>
          <a:bodyPr wrap="square" rtlCol="0">
            <a:noAutofit/>
          </a:bodyPr>
          <a:lstStyle/>
          <a:p>
            <a:pPr>
              <a:lnSpc>
                <a:spcPct val="100000"/>
              </a:lnSpc>
            </a:pPr>
            <a:r>
              <a:rPr lang="en-US" sz="1100" spc="0">
                <a:solidFill>
                  <a:srgbClr val="777877"/>
                </a:solidFill>
                <a:latin typeface="Arial" panose="020B0604020202020204" pitchFamily="34" charset="0"/>
                <a:cs typeface="Arial" panose="020B0604020202020204" pitchFamily="34" charset="0"/>
              </a:rPr>
              <a:t>Integrated countries and territories</a:t>
            </a:r>
          </a:p>
        </p:txBody>
      </p:sp>
      <p:sp>
        <p:nvSpPr>
          <p:cNvPr id="10" name="TextBox 9">
            <a:extLst>
              <a:ext uri="{FF2B5EF4-FFF2-40B4-BE49-F238E27FC236}">
                <a16:creationId xmlns:a16="http://schemas.microsoft.com/office/drawing/2014/main" id="{FAABE2D5-80E7-2E4D-9455-16E83F9B8848}"/>
              </a:ext>
            </a:extLst>
          </p:cNvPr>
          <p:cNvSpPr txBox="1"/>
          <p:nvPr userDrawn="1"/>
        </p:nvSpPr>
        <p:spPr>
          <a:xfrm>
            <a:off x="513507" y="5625889"/>
            <a:ext cx="4475019" cy="523220"/>
          </a:xfrm>
          <a:prstGeom prst="rect">
            <a:avLst/>
          </a:prstGeom>
          <a:noFill/>
        </p:spPr>
        <p:txBody>
          <a:bodyPr wrap="square" rtlCol="0">
            <a:noAutofit/>
          </a:bodyPr>
          <a:lstStyle/>
          <a:p>
            <a:pPr>
              <a:lnSpc>
                <a:spcPct val="100000"/>
              </a:lnSpc>
            </a:pPr>
            <a:r>
              <a:rPr lang="en-US" sz="1100" spc="0">
                <a:solidFill>
                  <a:srgbClr val="777877"/>
                </a:solidFill>
                <a:latin typeface="Arial" panose="020B0604020202020204" pitchFamily="34" charset="0"/>
                <a:cs typeface="Arial" panose="020B0604020202020204" pitchFamily="34" charset="0"/>
              </a:rPr>
              <a:t>Non-integrated countries and territories:</a:t>
            </a:r>
          </a:p>
          <a:p>
            <a:pPr>
              <a:lnSpc>
                <a:spcPct val="100000"/>
              </a:lnSpc>
            </a:pPr>
            <a:r>
              <a:rPr lang="en-US" sz="1100" spc="0">
                <a:solidFill>
                  <a:srgbClr val="777877"/>
                </a:solidFill>
                <a:latin typeface="Arial" panose="020B0604020202020204" pitchFamily="34" charset="0"/>
                <a:cs typeface="Arial" panose="020B0604020202020204" pitchFamily="34" charset="0"/>
              </a:rPr>
              <a:t>Mazars correspondents and representative offices</a:t>
            </a:r>
          </a:p>
        </p:txBody>
      </p:sp>
      <p:pic>
        <p:nvPicPr>
          <p:cNvPr id="2" name="Picture 1">
            <a:extLst>
              <a:ext uri="{FF2B5EF4-FFF2-40B4-BE49-F238E27FC236}">
                <a16:creationId xmlns:a16="http://schemas.microsoft.com/office/drawing/2014/main" id="{BC4B2A03-7767-4979-9359-508160B967C3}"/>
              </a:ext>
            </a:extLst>
          </p:cNvPr>
          <p:cNvPicPr>
            <a:picLocks noChangeAspect="1"/>
          </p:cNvPicPr>
          <p:nvPr userDrawn="1"/>
        </p:nvPicPr>
        <p:blipFill>
          <a:blip r:embed="rId2"/>
          <a:srcRect t="15114" b="15114"/>
          <a:stretch/>
        </p:blipFill>
        <p:spPr>
          <a:xfrm>
            <a:off x="1032" y="1266702"/>
            <a:ext cx="8310155" cy="4098991"/>
          </a:xfrm>
          <a:prstGeom prst="rect">
            <a:avLst/>
          </a:prstGeom>
        </p:spPr>
      </p:pic>
      <p:pic>
        <p:nvPicPr>
          <p:cNvPr id="3" name="Picture 2" descr="Text&#10;&#10;Description automatically generated">
            <a:extLst>
              <a:ext uri="{FF2B5EF4-FFF2-40B4-BE49-F238E27FC236}">
                <a16:creationId xmlns:a16="http://schemas.microsoft.com/office/drawing/2014/main" id="{BD5F7B38-8AC6-467C-9BDA-4EF5C5EAC456}"/>
              </a:ext>
            </a:extLst>
          </p:cNvPr>
          <p:cNvPicPr>
            <a:picLocks noChangeAspect="1"/>
          </p:cNvPicPr>
          <p:nvPr userDrawn="1"/>
        </p:nvPicPr>
        <p:blipFill rotWithShape="1">
          <a:blip r:embed="rId3"/>
          <a:srcRect r="48576" b="41712"/>
          <a:stretch/>
        </p:blipFill>
        <p:spPr>
          <a:xfrm>
            <a:off x="7212288" y="213746"/>
            <a:ext cx="4590320" cy="2995307"/>
          </a:xfrm>
          <a:prstGeom prst="rect">
            <a:avLst/>
          </a:prstGeom>
        </p:spPr>
      </p:pic>
      <p:pic>
        <p:nvPicPr>
          <p:cNvPr id="11" name="Picture 10" descr="Text&#10;&#10;Description automatically generated">
            <a:extLst>
              <a:ext uri="{FF2B5EF4-FFF2-40B4-BE49-F238E27FC236}">
                <a16:creationId xmlns:a16="http://schemas.microsoft.com/office/drawing/2014/main" id="{A63F1DA9-3657-4E39-94D2-09D6625C3A15}"/>
              </a:ext>
            </a:extLst>
          </p:cNvPr>
          <p:cNvPicPr>
            <a:picLocks noChangeAspect="1"/>
          </p:cNvPicPr>
          <p:nvPr userDrawn="1"/>
        </p:nvPicPr>
        <p:blipFill rotWithShape="1">
          <a:blip r:embed="rId3"/>
          <a:srcRect l="52300" t="6232" r="7639" b="41712"/>
          <a:stretch/>
        </p:blipFill>
        <p:spPr>
          <a:xfrm>
            <a:off x="8311187" y="3209053"/>
            <a:ext cx="3576013" cy="2675073"/>
          </a:xfrm>
          <a:prstGeom prst="rect">
            <a:avLst/>
          </a:prstGeom>
        </p:spPr>
      </p:pic>
    </p:spTree>
    <p:extLst>
      <p:ext uri="{BB962C8B-B14F-4D97-AF65-F5344CB8AC3E}">
        <p14:creationId xmlns:p14="http://schemas.microsoft.com/office/powerpoint/2010/main" val="18346177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3" name="Chart Placeholder 2">
            <a:extLst>
              <a:ext uri="{FF2B5EF4-FFF2-40B4-BE49-F238E27FC236}">
                <a16:creationId xmlns:a16="http://schemas.microsoft.com/office/drawing/2014/main" id="{36746BEF-FED5-264E-A9E3-777FE39D208A}"/>
              </a:ext>
            </a:extLst>
          </p:cNvPr>
          <p:cNvSpPr>
            <a:spLocks noGrp="1"/>
          </p:cNvSpPr>
          <p:nvPr>
            <p:ph type="chart" sz="quarter" idx="23"/>
          </p:nvPr>
        </p:nvSpPr>
        <p:spPr>
          <a:xfrm>
            <a:off x="6240463" y="2438400"/>
            <a:ext cx="5646735" cy="3619500"/>
          </a:xfrm>
          <a:solidFill>
            <a:srgbClr val="E4F1FB"/>
          </a:solidFill>
        </p:spPr>
        <p:txBody>
          <a:bodyPr lIns="72000" rIns="72000"/>
          <a:lstStyle/>
          <a:p>
            <a:r>
              <a:rPr lang="fr-FR"/>
              <a:t>Cliquez sur l'icône pour ajouter un graphique</a:t>
            </a:r>
            <a:endParaRPr lang="en-US"/>
          </a:p>
        </p:txBody>
      </p:sp>
      <p:sp>
        <p:nvSpPr>
          <p:cNvPr id="11" name="Text Placeholder 16">
            <a:extLst>
              <a:ext uri="{FF2B5EF4-FFF2-40B4-BE49-F238E27FC236}">
                <a16:creationId xmlns:a16="http://schemas.microsoft.com/office/drawing/2014/main" id="{43C9D6CE-C1CA-2949-A340-45855EA0E02B}"/>
              </a:ext>
            </a:extLst>
          </p:cNvPr>
          <p:cNvSpPr>
            <a:spLocks noGrp="1"/>
          </p:cNvSpPr>
          <p:nvPr>
            <p:ph type="body" sz="quarter" idx="18" hasCustomPrompt="1"/>
          </p:nvPr>
        </p:nvSpPr>
        <p:spPr>
          <a:xfrm>
            <a:off x="304800" y="2439120"/>
            <a:ext cx="5642610" cy="33415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2" name="Text Placeholder 16">
            <a:extLst>
              <a:ext uri="{FF2B5EF4-FFF2-40B4-BE49-F238E27FC236}">
                <a16:creationId xmlns:a16="http://schemas.microsoft.com/office/drawing/2014/main" id="{F56273F7-A257-3940-8133-598251D96C88}"/>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14" name="Text Placeholder 16">
            <a:extLst>
              <a:ext uri="{FF2B5EF4-FFF2-40B4-BE49-F238E27FC236}">
                <a16:creationId xmlns:a16="http://schemas.microsoft.com/office/drawing/2014/main" id="{EEB79812-7732-224B-B215-FE1078178157}"/>
              </a:ext>
            </a:extLst>
          </p:cNvPr>
          <p:cNvSpPr>
            <a:spLocks noGrp="1"/>
          </p:cNvSpPr>
          <p:nvPr>
            <p:ph type="body" sz="quarter" idx="13" hasCustomPrompt="1"/>
          </p:nvPr>
        </p:nvSpPr>
        <p:spPr>
          <a:xfrm>
            <a:off x="304648" y="307551"/>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7" name="Text Placeholder 16">
            <a:extLst>
              <a:ext uri="{FF2B5EF4-FFF2-40B4-BE49-F238E27FC236}">
                <a16:creationId xmlns:a16="http://schemas.microsoft.com/office/drawing/2014/main" id="{04006D40-EF62-0E4B-9764-1C68F79C610C}"/>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5" name="Text Placeholder 9">
            <a:extLst>
              <a:ext uri="{FF2B5EF4-FFF2-40B4-BE49-F238E27FC236}">
                <a16:creationId xmlns:a16="http://schemas.microsoft.com/office/drawing/2014/main" id="{1C872A2A-2BA9-224D-870F-3FA77E6563FB}"/>
              </a:ext>
            </a:extLst>
          </p:cNvPr>
          <p:cNvSpPr>
            <a:spLocks noGrp="1"/>
          </p:cNvSpPr>
          <p:nvPr>
            <p:ph type="body" sz="quarter" idx="24"/>
          </p:nvPr>
        </p:nvSpPr>
        <p:spPr>
          <a:xfrm>
            <a:off x="304800" y="2786725"/>
            <a:ext cx="5646735" cy="32711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724413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4" name="Text Placeholder 16">
            <a:extLst>
              <a:ext uri="{FF2B5EF4-FFF2-40B4-BE49-F238E27FC236}">
                <a16:creationId xmlns:a16="http://schemas.microsoft.com/office/drawing/2014/main" id="{EEB79812-7732-224B-B215-FE1078178157}"/>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7" name="Text Placeholder 16">
            <a:extLst>
              <a:ext uri="{FF2B5EF4-FFF2-40B4-BE49-F238E27FC236}">
                <a16:creationId xmlns:a16="http://schemas.microsoft.com/office/drawing/2014/main" id="{04006D40-EF62-0E4B-9764-1C68F79C610C}"/>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Tree>
    <p:extLst>
      <p:ext uri="{BB962C8B-B14F-4D97-AF65-F5344CB8AC3E}">
        <p14:creationId xmlns:p14="http://schemas.microsoft.com/office/powerpoint/2010/main" val="2417449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36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ully editable divider slide (Arial)">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626B40-B4E8-B645-94B5-7819339718C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Text Placeholder 24">
            <a:extLst>
              <a:ext uri="{FF2B5EF4-FFF2-40B4-BE49-F238E27FC236}">
                <a16:creationId xmlns:a16="http://schemas.microsoft.com/office/drawing/2014/main" id="{8854C75F-3FC7-B34E-B3B1-95DCD984827C}"/>
              </a:ext>
            </a:extLst>
          </p:cNvPr>
          <p:cNvSpPr>
            <a:spLocks noGrp="1"/>
          </p:cNvSpPr>
          <p:nvPr>
            <p:ph type="body" sz="quarter" idx="13" hasCustomPrompt="1"/>
          </p:nvPr>
        </p:nvSpPr>
        <p:spPr>
          <a:xfrm>
            <a:off x="304800" y="1571017"/>
            <a:ext cx="5646737"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Section xx:</a:t>
            </a:r>
          </a:p>
        </p:txBody>
      </p:sp>
      <p:sp>
        <p:nvSpPr>
          <p:cNvPr id="11" name="Text Placeholder 24">
            <a:extLst>
              <a:ext uri="{FF2B5EF4-FFF2-40B4-BE49-F238E27FC236}">
                <a16:creationId xmlns:a16="http://schemas.microsoft.com/office/drawing/2014/main" id="{F4516C09-482B-5546-9793-7F35145BAE4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 Placeholder 3">
            <a:extLst>
              <a:ext uri="{FF2B5EF4-FFF2-40B4-BE49-F238E27FC236}">
                <a16:creationId xmlns:a16="http://schemas.microsoft.com/office/drawing/2014/main" id="{C7DCA978-C83B-A440-9897-4DD822FFCB82}"/>
              </a:ext>
            </a:extLst>
          </p:cNvPr>
          <p:cNvSpPr>
            <a:spLocks noGrp="1"/>
          </p:cNvSpPr>
          <p:nvPr>
            <p:ph type="body" sz="quarter" idx="15" hasCustomPrompt="1"/>
          </p:nvPr>
        </p:nvSpPr>
        <p:spPr>
          <a:xfrm>
            <a:off x="9648825" y="86437"/>
            <a:ext cx="2238375" cy="1600200"/>
          </a:xfrm>
        </p:spPr>
        <p:txBody>
          <a:bodyPr lIns="0" tIns="0" rIns="0" bIns="0">
            <a:noAutofit/>
          </a:bodyPr>
          <a:lstStyle>
            <a:lvl1pPr marL="0" indent="0" algn="r">
              <a:buNone/>
              <a:defRPr sz="13800" b="1">
                <a:solidFill>
                  <a:schemeClr val="bg1"/>
                </a:solidFill>
              </a:defRPr>
            </a:lvl1pPr>
          </a:lstStyle>
          <a:p>
            <a:pPr lvl="0"/>
            <a:r>
              <a:rPr lang="en-US"/>
              <a:t>xx</a:t>
            </a:r>
          </a:p>
        </p:txBody>
      </p:sp>
    </p:spTree>
    <p:extLst>
      <p:ext uri="{BB962C8B-B14F-4D97-AF65-F5344CB8AC3E}">
        <p14:creationId xmlns:p14="http://schemas.microsoft.com/office/powerpoint/2010/main" val="22986789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6259" y="304800"/>
            <a:ext cx="2201900" cy="1911327"/>
          </a:xfrm>
          <a:prstGeom prst="rect">
            <a:avLst/>
          </a:prstGeom>
        </p:spPr>
      </p:pic>
      <p:sp>
        <p:nvSpPr>
          <p:cNvPr id="8" name="Text Placeholder 24">
            <a:extLst>
              <a:ext uri="{FF2B5EF4-FFF2-40B4-BE49-F238E27FC236}">
                <a16:creationId xmlns:a16="http://schemas.microsoft.com/office/drawing/2014/main" id="{BB6C793C-2A2F-5C46-AFA5-BEE0A075E293}"/>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9" name="Rectangle 8">
            <a:extLst>
              <a:ext uri="{FF2B5EF4-FFF2-40B4-BE49-F238E27FC236}">
                <a16:creationId xmlns:a16="http://schemas.microsoft.com/office/drawing/2014/main" id="{43626B40-B4E8-B645-94B5-7819339718C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extBox 1">
            <a:extLst>
              <a:ext uri="{FF2B5EF4-FFF2-40B4-BE49-F238E27FC236}">
                <a16:creationId xmlns:a16="http://schemas.microsoft.com/office/drawing/2014/main" id="{9B64B323-E0E5-4788-A9F4-ACD08B810DD7}"/>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01:</a:t>
            </a:r>
            <a:endParaRPr lang="en-GB"/>
          </a:p>
        </p:txBody>
      </p:sp>
    </p:spTree>
    <p:extLst>
      <p:ext uri="{BB962C8B-B14F-4D97-AF65-F5344CB8AC3E}">
        <p14:creationId xmlns:p14="http://schemas.microsoft.com/office/powerpoint/2010/main" val="33394719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070D46-5359-EA42-8EF4-9452600EACB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8" name="Picture 7">
            <a:extLst>
              <a:ext uri="{FF2B5EF4-FFF2-40B4-BE49-F238E27FC236}">
                <a16:creationId xmlns:a16="http://schemas.microsoft.com/office/drawing/2014/main" id="{22D5D871-5634-4741-AF6D-8EF0A5CA08A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3704" cy="1912892"/>
          </a:xfrm>
          <a:prstGeom prst="rect">
            <a:avLst/>
          </a:prstGeom>
        </p:spPr>
      </p:pic>
      <p:sp>
        <p:nvSpPr>
          <p:cNvPr id="15" name="Text Placeholder 24">
            <a:extLst>
              <a:ext uri="{FF2B5EF4-FFF2-40B4-BE49-F238E27FC236}">
                <a16:creationId xmlns:a16="http://schemas.microsoft.com/office/drawing/2014/main" id="{61CD5055-548C-0845-845F-4598531EF566}"/>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911ADC3B-DB8F-F34D-AADF-F9C7D9830D0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54D84401-8470-4E88-839D-6C3FA39527CA}"/>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02:</a:t>
            </a:r>
            <a:endParaRPr lang="en-GB"/>
          </a:p>
        </p:txBody>
      </p:sp>
    </p:spTree>
    <p:extLst>
      <p:ext uri="{BB962C8B-B14F-4D97-AF65-F5344CB8AC3E}">
        <p14:creationId xmlns:p14="http://schemas.microsoft.com/office/powerpoint/2010/main" val="38829964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EA53B1FC-0CDC-A74E-9D5C-5AEC6A1A6489}"/>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E691D427-197D-B144-AE8B-ED3845519C5E}"/>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1DC3B708-61C4-6243-A067-1D49CFA7FB3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A8102FF3-4C12-46A1-94F2-5B9D14EEDEEC}"/>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03:</a:t>
            </a:r>
            <a:endParaRPr lang="en-GB"/>
          </a:p>
        </p:txBody>
      </p:sp>
    </p:spTree>
    <p:extLst>
      <p:ext uri="{BB962C8B-B14F-4D97-AF65-F5344CB8AC3E}">
        <p14:creationId xmlns:p14="http://schemas.microsoft.com/office/powerpoint/2010/main" val="707522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04">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EA2E12F-1C50-C041-A398-0ABAACC8001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815217B-D549-3F43-9BA2-2EFB7BF46A9D}"/>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F86C243-E457-3747-8CCB-1C8FB1E05359}"/>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CDB689AC-A500-43DF-856E-F4021E87E3E0}"/>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04:</a:t>
            </a:r>
            <a:endParaRPr lang="en-GB"/>
          </a:p>
        </p:txBody>
      </p:sp>
    </p:spTree>
    <p:extLst>
      <p:ext uri="{BB962C8B-B14F-4D97-AF65-F5344CB8AC3E}">
        <p14:creationId xmlns:p14="http://schemas.microsoft.com/office/powerpoint/2010/main" val="19598088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0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20D2222F-C267-984B-BCCE-B7AC8E33C06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BA6B3EF2-9EB5-2047-8EBC-EF7980238492}"/>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93B36512-F2FF-E84A-897C-2368C099712A}"/>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35876AA-2990-4D8A-8C6A-6FF7C5D0DB66}"/>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05:</a:t>
            </a:r>
            <a:endParaRPr lang="en-GB"/>
          </a:p>
        </p:txBody>
      </p:sp>
    </p:spTree>
    <p:extLst>
      <p:ext uri="{BB962C8B-B14F-4D97-AF65-F5344CB8AC3E}">
        <p14:creationId xmlns:p14="http://schemas.microsoft.com/office/powerpoint/2010/main" val="361504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text with bo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noAutofit/>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noAutofit/>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2438401"/>
            <a:ext cx="5642613" cy="334876"/>
          </a:xfrm>
        </p:spPr>
        <p:txBody>
          <a:bodyPr lIns="0" tIns="0" rIns="36576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2" name="Text Placeholder 16">
            <a:extLst>
              <a:ext uri="{FF2B5EF4-FFF2-40B4-BE49-F238E27FC236}">
                <a16:creationId xmlns:a16="http://schemas.microsoft.com/office/drawing/2014/main" id="{F9A3C1AA-D5C3-4E47-9CEF-829A5E152FC0}"/>
              </a:ext>
            </a:extLst>
          </p:cNvPr>
          <p:cNvSpPr>
            <a:spLocks noGrp="1"/>
          </p:cNvSpPr>
          <p:nvPr>
            <p:ph type="body" sz="quarter" idx="23" hasCustomPrompt="1"/>
          </p:nvPr>
        </p:nvSpPr>
        <p:spPr>
          <a:xfrm>
            <a:off x="6244486" y="2438401"/>
            <a:ext cx="5642714"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0" name="Text Placeholder 16">
            <a:extLst>
              <a:ext uri="{FF2B5EF4-FFF2-40B4-BE49-F238E27FC236}">
                <a16:creationId xmlns:a16="http://schemas.microsoft.com/office/drawing/2014/main" id="{95D08A78-3113-F24C-BAFB-5C23B86E9645}"/>
              </a:ext>
            </a:extLst>
          </p:cNvPr>
          <p:cNvSpPr>
            <a:spLocks noGrp="1"/>
          </p:cNvSpPr>
          <p:nvPr>
            <p:ph type="body" sz="quarter" idx="27"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(2 lines max)</a:t>
            </a:r>
          </a:p>
        </p:txBody>
      </p:sp>
      <p:sp>
        <p:nvSpPr>
          <p:cNvPr id="21" name="Text Placeholder 16">
            <a:extLst>
              <a:ext uri="{FF2B5EF4-FFF2-40B4-BE49-F238E27FC236}">
                <a16:creationId xmlns:a16="http://schemas.microsoft.com/office/drawing/2014/main" id="{66E7F8F3-37A4-6E4B-8E4A-A72C991ED15D}"/>
              </a:ext>
            </a:extLst>
          </p:cNvPr>
          <p:cNvSpPr>
            <a:spLocks noGrp="1"/>
          </p:cNvSpPr>
          <p:nvPr>
            <p:ph type="body" sz="quarter" idx="13" hasCustomPrompt="1"/>
          </p:nvPr>
        </p:nvSpPr>
        <p:spPr>
          <a:xfrm>
            <a:off x="304800" y="304800"/>
            <a:ext cx="5646738" cy="360000"/>
          </a:xfrm>
        </p:spPr>
        <p:txBody>
          <a:bodyPr lIns="0" tIns="0" rIns="0">
            <a:noAutofit/>
          </a:bodyPr>
          <a:lstStyle>
            <a:lvl1pPr marL="0" indent="0">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22" name="Text Placeholder 16">
            <a:extLst>
              <a:ext uri="{FF2B5EF4-FFF2-40B4-BE49-F238E27FC236}">
                <a16:creationId xmlns:a16="http://schemas.microsoft.com/office/drawing/2014/main" id="{42006E61-14FE-EA44-81A4-965FA84E04E8}"/>
              </a:ext>
            </a:extLst>
          </p:cNvPr>
          <p:cNvSpPr>
            <a:spLocks noGrp="1"/>
          </p:cNvSpPr>
          <p:nvPr>
            <p:ph type="body" sz="quarter" idx="14" hasCustomPrompt="1"/>
          </p:nvPr>
        </p:nvSpPr>
        <p:spPr>
          <a:xfrm>
            <a:off x="304800" y="671605"/>
            <a:ext cx="5646738" cy="360000"/>
          </a:xfrm>
        </p:spPr>
        <p:txBody>
          <a:bodyPr lIns="0" tIns="0" rIns="0">
            <a:noAutofit/>
          </a:bodyPr>
          <a:lstStyle>
            <a:lvl1pPr marL="0" indent="0">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7" name="Content Placeholder 2">
            <a:extLst>
              <a:ext uri="{FF2B5EF4-FFF2-40B4-BE49-F238E27FC236}">
                <a16:creationId xmlns:a16="http://schemas.microsoft.com/office/drawing/2014/main" id="{0A3409F4-F70E-416B-8329-421CDB7E2983}"/>
              </a:ext>
            </a:extLst>
          </p:cNvPr>
          <p:cNvSpPr>
            <a:spLocks noGrp="1"/>
          </p:cNvSpPr>
          <p:nvPr>
            <p:ph sz="quarter" idx="29"/>
          </p:nvPr>
        </p:nvSpPr>
        <p:spPr>
          <a:xfrm>
            <a:off x="304800" y="2786725"/>
            <a:ext cx="5648400" cy="32724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8" name="Content Placeholder 2">
            <a:extLst>
              <a:ext uri="{FF2B5EF4-FFF2-40B4-BE49-F238E27FC236}">
                <a16:creationId xmlns:a16="http://schemas.microsoft.com/office/drawing/2014/main" id="{5EA38DBD-DD5A-42FC-B389-7D2058ECB307}"/>
              </a:ext>
            </a:extLst>
          </p:cNvPr>
          <p:cNvSpPr>
            <a:spLocks noGrp="1"/>
          </p:cNvSpPr>
          <p:nvPr>
            <p:ph sz="quarter" idx="30"/>
          </p:nvPr>
        </p:nvSpPr>
        <p:spPr>
          <a:xfrm>
            <a:off x="6238800" y="2786725"/>
            <a:ext cx="5648400" cy="327240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3" name="Content Placeholder 6">
            <a:extLst>
              <a:ext uri="{FF2B5EF4-FFF2-40B4-BE49-F238E27FC236}">
                <a16:creationId xmlns:a16="http://schemas.microsoft.com/office/drawing/2014/main" id="{68C8CEEC-183A-4AA9-B6BC-4DF1B7A3DC4D}"/>
              </a:ext>
            </a:extLst>
          </p:cNvPr>
          <p:cNvSpPr>
            <a:spLocks noGrp="1"/>
          </p:cNvSpPr>
          <p:nvPr>
            <p:ph sz="quarter" idx="38" hasCustomPrompt="1"/>
          </p:nvPr>
        </p:nvSpPr>
        <p:spPr>
          <a:xfrm>
            <a:off x="8218800" y="304800"/>
            <a:ext cx="3973200" cy="1257300"/>
          </a:xfrm>
          <a:solidFill>
            <a:srgbClr val="E4F1FB"/>
          </a:solidFill>
        </p:spPr>
        <p:txBody>
          <a:bodyPr lIns="182880" tIns="182880" rIns="548640" bIns="182880">
            <a:noAutofit/>
          </a:bodyPr>
          <a:lstStyle>
            <a:lvl1pPr marL="0" indent="0">
              <a:buNone/>
              <a:defRPr sz="1200">
                <a:solidFill>
                  <a:schemeClr val="accent5"/>
                </a:solidFill>
              </a:defRPr>
            </a:lvl1pPr>
          </a:lstStyle>
          <a:p>
            <a:pPr lvl="0"/>
            <a:r>
              <a:rPr lang="en-US" sz="1200"/>
              <a:t>Use this box for extra content (delete if not needed)</a:t>
            </a:r>
            <a:endParaRPr lang="en-US"/>
          </a:p>
        </p:txBody>
      </p:sp>
    </p:spTree>
    <p:extLst>
      <p:ext uri="{BB962C8B-B14F-4D97-AF65-F5344CB8AC3E}">
        <p14:creationId xmlns:p14="http://schemas.microsoft.com/office/powerpoint/2010/main" val="2114670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06">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689BADFA-06D7-804C-BB3E-9FF08519F9B4}"/>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9CA0726D-CC67-964B-A9F4-B673A414300E}"/>
              </a:ext>
            </a:extLst>
          </p:cNvPr>
          <p:cNvSpPr>
            <a:spLocks noGrp="1"/>
          </p:cNvSpPr>
          <p:nvPr>
            <p:ph type="body" sz="quarter" idx="14" hasCustomPrompt="1"/>
          </p:nvPr>
        </p:nvSpPr>
        <p:spPr>
          <a:xfrm>
            <a:off x="304800" y="2021942"/>
            <a:ext cx="5646738" cy="415498"/>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A7E8E20-2B15-9949-AC7C-6456777ED58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C675535-8A82-44CE-92DA-5F7A52C486A6}"/>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06:</a:t>
            </a:r>
            <a:endParaRPr lang="en-GB"/>
          </a:p>
        </p:txBody>
      </p:sp>
    </p:spTree>
    <p:extLst>
      <p:ext uri="{BB962C8B-B14F-4D97-AF65-F5344CB8AC3E}">
        <p14:creationId xmlns:p14="http://schemas.microsoft.com/office/powerpoint/2010/main" val="199392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07">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84E5E168-4DC0-DD40-B207-BABE8F0A640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E554646D-94E8-164F-A160-3973B207204B}"/>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2D51AA5D-1CD9-7742-A453-72FEB8F77ADB}"/>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34A6E0E3-4CE6-4BA5-A02E-DC2EEE0E1EEB}"/>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07:</a:t>
            </a:r>
            <a:endParaRPr lang="en-GB"/>
          </a:p>
        </p:txBody>
      </p:sp>
    </p:spTree>
    <p:extLst>
      <p:ext uri="{BB962C8B-B14F-4D97-AF65-F5344CB8AC3E}">
        <p14:creationId xmlns:p14="http://schemas.microsoft.com/office/powerpoint/2010/main" val="3064646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08">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1B261C28-0AFC-9B4A-AD16-3471C3A0E03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6F23FA79-ABBF-1C45-8994-B975AEFF5284}"/>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F79F95E6-8C3D-A645-A0E2-A40B68EDEA69}"/>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F1B1F56-9189-4EF4-AFC9-3090DE0C43CF}"/>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08:</a:t>
            </a:r>
            <a:endParaRPr lang="en-GB"/>
          </a:p>
        </p:txBody>
      </p:sp>
    </p:spTree>
    <p:extLst>
      <p:ext uri="{BB962C8B-B14F-4D97-AF65-F5344CB8AC3E}">
        <p14:creationId xmlns:p14="http://schemas.microsoft.com/office/powerpoint/2010/main" val="2383089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09">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F3379CDB-3466-6948-8C87-DDDB4909B18F}"/>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7C4EF84E-D24D-FE41-8928-1144D0591B0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D12E60C5-76DD-0C40-99CD-F404A08A665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770DDB40-1F69-4596-B8A2-A4BAAEAD25BB}"/>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09:</a:t>
            </a:r>
            <a:endParaRPr lang="en-GB"/>
          </a:p>
        </p:txBody>
      </p:sp>
    </p:spTree>
    <p:extLst>
      <p:ext uri="{BB962C8B-B14F-4D97-AF65-F5344CB8AC3E}">
        <p14:creationId xmlns:p14="http://schemas.microsoft.com/office/powerpoint/2010/main" val="3579612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10">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9BCBC768-05B1-924A-B45E-FC109F543E9F}"/>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880B1BB-0B66-9B46-8403-0F984A2C2FAC}"/>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B27F26A-F6FD-F849-9727-1E1F3ABF55EA}"/>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AA479A70-862A-4377-A095-A373AEF1842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10:</a:t>
            </a:r>
            <a:endParaRPr lang="en-GB"/>
          </a:p>
        </p:txBody>
      </p:sp>
    </p:spTree>
    <p:extLst>
      <p:ext uri="{BB962C8B-B14F-4D97-AF65-F5344CB8AC3E}">
        <p14:creationId xmlns:p14="http://schemas.microsoft.com/office/powerpoint/2010/main" val="1709734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1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74BBD920-16A6-264C-BDE9-2C24B2190B2D}"/>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C84206AE-697C-FF4A-92C6-5222A40CB8F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506A67F-E1DB-074B-BA48-1941E67DA386}"/>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37B75E1C-0A3B-41CF-AD37-851A6C0EF6DA}"/>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11:</a:t>
            </a:r>
            <a:endParaRPr lang="en-GB"/>
          </a:p>
        </p:txBody>
      </p:sp>
    </p:spTree>
    <p:extLst>
      <p:ext uri="{BB962C8B-B14F-4D97-AF65-F5344CB8AC3E}">
        <p14:creationId xmlns:p14="http://schemas.microsoft.com/office/powerpoint/2010/main" val="39405938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1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520BF2E-E929-9F45-829A-3AC5FFD8960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1D67074E-8380-9A45-A459-C72678840D11}"/>
              </a:ext>
            </a:extLst>
          </p:cNvPr>
          <p:cNvSpPr>
            <a:spLocks noGrp="1"/>
          </p:cNvSpPr>
          <p:nvPr>
            <p:ph type="body" sz="quarter" idx="14" hasCustomPrompt="1"/>
          </p:nvPr>
        </p:nvSpPr>
        <p:spPr>
          <a:xfrm>
            <a:off x="304801"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8A88A061-C04A-4247-9B06-EED4D4A1F012}"/>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EBE994DD-5E95-430E-81F2-051ED420305C}"/>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12:</a:t>
            </a:r>
            <a:endParaRPr lang="en-GB"/>
          </a:p>
        </p:txBody>
      </p:sp>
    </p:spTree>
    <p:extLst>
      <p:ext uri="{BB962C8B-B14F-4D97-AF65-F5344CB8AC3E}">
        <p14:creationId xmlns:p14="http://schemas.microsoft.com/office/powerpoint/2010/main" val="20511409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13">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181E252E-8539-F84D-BED8-C04417BB2034}"/>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7F4DFFA-0B79-4A43-BD2E-7D03896684B6}"/>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049423F-0248-6846-8252-14353C042735}"/>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550A1AFA-2FC6-4E65-9254-73885DCDE663}"/>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13:</a:t>
            </a:r>
            <a:endParaRPr lang="en-GB"/>
          </a:p>
        </p:txBody>
      </p:sp>
    </p:spTree>
    <p:extLst>
      <p:ext uri="{BB962C8B-B14F-4D97-AF65-F5344CB8AC3E}">
        <p14:creationId xmlns:p14="http://schemas.microsoft.com/office/powerpoint/2010/main" val="2877330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14">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BBF1A66F-D948-3240-831D-E4B183018AA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D55E38CF-9ED8-694B-A641-F8667D7F0AB0}"/>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8CE1A79-9926-364F-801B-06FAB58D4CB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2ECD0735-46B3-4727-AA65-553FEEDB5AC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14:</a:t>
            </a:r>
            <a:endParaRPr lang="en-GB"/>
          </a:p>
        </p:txBody>
      </p:sp>
    </p:spTree>
    <p:extLst>
      <p:ext uri="{BB962C8B-B14F-4D97-AF65-F5344CB8AC3E}">
        <p14:creationId xmlns:p14="http://schemas.microsoft.com/office/powerpoint/2010/main" val="10760345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E4E8893-1D66-B74B-BB2C-F6163E61A553}"/>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618FF17-1306-FC42-BCF8-810C80E5E10A}"/>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FBEE025E-4633-C048-A4DF-723E9C6DE6E8}"/>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935C601-AE74-4C01-BCFB-DF17E1081AD1}"/>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15:</a:t>
            </a:r>
            <a:endParaRPr lang="en-GB"/>
          </a:p>
        </p:txBody>
      </p:sp>
    </p:spTree>
    <p:extLst>
      <p:ext uri="{BB962C8B-B14F-4D97-AF65-F5344CB8AC3E}">
        <p14:creationId xmlns:p14="http://schemas.microsoft.com/office/powerpoint/2010/main" val="24244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2401" y="2438401"/>
            <a:ext cx="3667752"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4" name="Text Placeholder 16">
            <a:extLst>
              <a:ext uri="{FF2B5EF4-FFF2-40B4-BE49-F238E27FC236}">
                <a16:creationId xmlns:a16="http://schemas.microsoft.com/office/drawing/2014/main" id="{53FC4191-E5F7-D445-AF7B-519CD79225F4}"/>
              </a:ext>
            </a:extLst>
          </p:cNvPr>
          <p:cNvSpPr>
            <a:spLocks noGrp="1"/>
          </p:cNvSpPr>
          <p:nvPr>
            <p:ph type="body" sz="quarter" idx="27" hasCustomPrompt="1"/>
          </p:nvPr>
        </p:nvSpPr>
        <p:spPr>
          <a:xfrm>
            <a:off x="304800" y="1565686"/>
            <a:ext cx="5646738" cy="859267"/>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a:t>
            </a:r>
          </a:p>
          <a:p>
            <a:pPr lvl="0"/>
            <a:r>
              <a:rPr lang="en-US"/>
              <a:t>(2 lines max)</a:t>
            </a:r>
          </a:p>
        </p:txBody>
      </p:sp>
      <p:sp>
        <p:nvSpPr>
          <p:cNvPr id="13" name="Text Placeholder 16">
            <a:extLst>
              <a:ext uri="{FF2B5EF4-FFF2-40B4-BE49-F238E27FC236}">
                <a16:creationId xmlns:a16="http://schemas.microsoft.com/office/drawing/2014/main" id="{A65A8D6D-2058-7742-9F4E-4390C6BB5A98}"/>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4" name="Text Placeholder 16">
            <a:extLst>
              <a:ext uri="{FF2B5EF4-FFF2-40B4-BE49-F238E27FC236}">
                <a16:creationId xmlns:a16="http://schemas.microsoft.com/office/drawing/2014/main" id="{C6ED087E-B3BA-3A4A-9BA3-7902DD1F236F}"/>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5" name="Text Placeholder 16">
            <a:extLst>
              <a:ext uri="{FF2B5EF4-FFF2-40B4-BE49-F238E27FC236}">
                <a16:creationId xmlns:a16="http://schemas.microsoft.com/office/drawing/2014/main" id="{DBB4A11B-CFEC-0E48-956D-F0D3A4797095}"/>
              </a:ext>
            </a:extLst>
          </p:cNvPr>
          <p:cNvSpPr>
            <a:spLocks noGrp="1"/>
          </p:cNvSpPr>
          <p:nvPr>
            <p:ph type="body" sz="quarter" idx="28" hasCustomPrompt="1"/>
          </p:nvPr>
        </p:nvSpPr>
        <p:spPr>
          <a:xfrm>
            <a:off x="4258752" y="2438401"/>
            <a:ext cx="3669924"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19" name="Text Placeholder 16">
            <a:extLst>
              <a:ext uri="{FF2B5EF4-FFF2-40B4-BE49-F238E27FC236}">
                <a16:creationId xmlns:a16="http://schemas.microsoft.com/office/drawing/2014/main" id="{0704604B-4CE9-6F45-A5FE-C577470B4E38}"/>
              </a:ext>
            </a:extLst>
          </p:cNvPr>
          <p:cNvSpPr>
            <a:spLocks noGrp="1"/>
          </p:cNvSpPr>
          <p:nvPr>
            <p:ph type="body" sz="quarter" idx="30" hasCustomPrompt="1"/>
          </p:nvPr>
        </p:nvSpPr>
        <p:spPr>
          <a:xfrm>
            <a:off x="8218800" y="2438401"/>
            <a:ext cx="3669924"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1" name="Content Placeholder 2">
            <a:extLst>
              <a:ext uri="{FF2B5EF4-FFF2-40B4-BE49-F238E27FC236}">
                <a16:creationId xmlns:a16="http://schemas.microsoft.com/office/drawing/2014/main" id="{BA570DF7-4766-4FC5-9189-3FB7DE49ADBB}"/>
              </a:ext>
            </a:extLst>
          </p:cNvPr>
          <p:cNvSpPr>
            <a:spLocks noGrp="1"/>
          </p:cNvSpPr>
          <p:nvPr>
            <p:ph sz="quarter" idx="29"/>
          </p:nvPr>
        </p:nvSpPr>
        <p:spPr>
          <a:xfrm>
            <a:off x="302401" y="2786725"/>
            <a:ext cx="366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6" name="Content Placeholder 2">
            <a:extLst>
              <a:ext uri="{FF2B5EF4-FFF2-40B4-BE49-F238E27FC236}">
                <a16:creationId xmlns:a16="http://schemas.microsoft.com/office/drawing/2014/main" id="{4162C32C-E727-4868-94B1-66A9EE08CB04}"/>
              </a:ext>
            </a:extLst>
          </p:cNvPr>
          <p:cNvSpPr>
            <a:spLocks noGrp="1"/>
          </p:cNvSpPr>
          <p:nvPr>
            <p:ph sz="quarter" idx="31"/>
          </p:nvPr>
        </p:nvSpPr>
        <p:spPr>
          <a:xfrm>
            <a:off x="4261363" y="2786725"/>
            <a:ext cx="366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7" name="Content Placeholder 2">
            <a:extLst>
              <a:ext uri="{FF2B5EF4-FFF2-40B4-BE49-F238E27FC236}">
                <a16:creationId xmlns:a16="http://schemas.microsoft.com/office/drawing/2014/main" id="{1A5E0C05-20BD-4F94-A8B6-8006076A2D02}"/>
              </a:ext>
            </a:extLst>
          </p:cNvPr>
          <p:cNvSpPr>
            <a:spLocks noGrp="1"/>
          </p:cNvSpPr>
          <p:nvPr>
            <p:ph sz="quarter" idx="32"/>
          </p:nvPr>
        </p:nvSpPr>
        <p:spPr>
          <a:xfrm>
            <a:off x="8220324" y="2786725"/>
            <a:ext cx="36684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216565658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16">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85D1EE0F-64D8-7C44-8F1A-3934942402D0}"/>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4E756921-7065-F14E-BEF9-3BE98258151B}"/>
              </a:ext>
            </a:extLst>
          </p:cNvPr>
          <p:cNvSpPr>
            <a:spLocks noGrp="1"/>
          </p:cNvSpPr>
          <p:nvPr>
            <p:ph type="body" sz="quarter" idx="14" hasCustomPrompt="1"/>
          </p:nvPr>
        </p:nvSpPr>
        <p:spPr>
          <a:xfrm>
            <a:off x="304800" y="2021942"/>
            <a:ext cx="5646739"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E0184798-F2E5-3C40-AA78-7BA98992A2C5}"/>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6BF9CC7E-E991-4E83-93DC-714FFDF5818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16:</a:t>
            </a:r>
            <a:endParaRPr lang="en-GB"/>
          </a:p>
        </p:txBody>
      </p:sp>
    </p:spTree>
    <p:extLst>
      <p:ext uri="{BB962C8B-B14F-4D97-AF65-F5344CB8AC3E}">
        <p14:creationId xmlns:p14="http://schemas.microsoft.com/office/powerpoint/2010/main" val="12959524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17">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090E8DF4-917E-A14A-9960-5AACB304A022}"/>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5221E8A-0640-1446-94CB-7667188D9FED}"/>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5FA2C232-E828-F94F-BE08-A2DDB4E2983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F601B1C5-4953-4293-8C1C-F3171F7FB160}"/>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17:</a:t>
            </a:r>
            <a:endParaRPr lang="en-GB"/>
          </a:p>
        </p:txBody>
      </p:sp>
    </p:spTree>
    <p:extLst>
      <p:ext uri="{BB962C8B-B14F-4D97-AF65-F5344CB8AC3E}">
        <p14:creationId xmlns:p14="http://schemas.microsoft.com/office/powerpoint/2010/main" val="12567170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18">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BD0336B0-4662-3B45-8C82-54FC5CDC354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03D6F9E-91E8-C645-8320-31FB89EA0A55}"/>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5546DBF-9AB7-C043-A8C4-F6E1C63FC89E}"/>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AC78F3D-C6C7-41ED-91E7-F4335EC8C15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18:</a:t>
            </a:r>
            <a:endParaRPr lang="en-GB"/>
          </a:p>
        </p:txBody>
      </p:sp>
    </p:spTree>
    <p:extLst>
      <p:ext uri="{BB962C8B-B14F-4D97-AF65-F5344CB8AC3E}">
        <p14:creationId xmlns:p14="http://schemas.microsoft.com/office/powerpoint/2010/main" val="29815225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19">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F6B59E60-762A-5141-9D41-311BC5A39EEB}"/>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28F10127-DD25-CF4E-905C-01E7124AD3B5}"/>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D8CD729-D0A3-9348-A870-15B5275F8398}"/>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B67EB373-1162-4BB1-93ED-1DBF9E215B9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19:</a:t>
            </a:r>
            <a:endParaRPr lang="en-GB"/>
          </a:p>
        </p:txBody>
      </p:sp>
    </p:spTree>
    <p:extLst>
      <p:ext uri="{BB962C8B-B14F-4D97-AF65-F5344CB8AC3E}">
        <p14:creationId xmlns:p14="http://schemas.microsoft.com/office/powerpoint/2010/main" val="31089911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20">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E1CF0619-D967-FF4D-8149-065F221070EB}"/>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35904660-6307-4840-95E0-DD542C6D427A}"/>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DC3DB1D-E368-3541-9681-C90E6AB2F72F}"/>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2B452F9-A173-4238-8638-87188D1AB5B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20:</a:t>
            </a:r>
            <a:endParaRPr lang="en-GB"/>
          </a:p>
        </p:txBody>
      </p:sp>
    </p:spTree>
    <p:extLst>
      <p:ext uri="{BB962C8B-B14F-4D97-AF65-F5344CB8AC3E}">
        <p14:creationId xmlns:p14="http://schemas.microsoft.com/office/powerpoint/2010/main" val="30827392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4-9AE8-4809-9FC4-E7D5747E97E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92202E-599A-4D8D-A77D-9B55AAC52DD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82535B-5607-4B65-9A6E-68A492AB5597}"/>
              </a:ext>
            </a:extLst>
          </p:cNvPr>
          <p:cNvSpPr>
            <a:spLocks noGrp="1"/>
          </p:cNvSpPr>
          <p:nvPr>
            <p:ph type="dt" sz="half" idx="10"/>
          </p:nvPr>
        </p:nvSpPr>
        <p:spPr>
          <a:xfrm>
            <a:off x="838200" y="6356350"/>
            <a:ext cx="2743200" cy="365125"/>
          </a:xfrm>
          <a:prstGeom prst="rect">
            <a:avLst/>
          </a:prstGeom>
        </p:spPr>
        <p:txBody>
          <a:bodyPr/>
          <a:lstStyle/>
          <a:p>
            <a:fld id="{76AD9E50-4BF3-4952-ACC5-49558ED7F32A}" type="datetimeFigureOut">
              <a:rPr lang="en-IN" smtClean="0"/>
              <a:pPr/>
              <a:t>02/04/2024</a:t>
            </a:fld>
            <a:endParaRPr lang="en-IN"/>
          </a:p>
        </p:txBody>
      </p:sp>
      <p:sp>
        <p:nvSpPr>
          <p:cNvPr id="5" name="Footer Placeholder 4">
            <a:extLst>
              <a:ext uri="{FF2B5EF4-FFF2-40B4-BE49-F238E27FC236}">
                <a16:creationId xmlns:a16="http://schemas.microsoft.com/office/drawing/2014/main" id="{D4C7B368-F6C8-4203-8AF3-0E6F3982C6F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8D726A6-12F3-415F-8ED3-3FA4FCBBB7F6}"/>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pPr algn="r"/>
            <a:fld id="{593C5E5E-EB48-4BA9-9DBD-9CF2ABCDBDBD}" type="slidenum">
              <a:rPr lang="en-IN" smtClean="0"/>
              <a:pPr algn="r"/>
              <a:t>‹#›</a:t>
            </a:fld>
            <a:endParaRPr lang="en-IN"/>
          </a:p>
        </p:txBody>
      </p:sp>
    </p:spTree>
    <p:extLst>
      <p:ext uri="{BB962C8B-B14F-4D97-AF65-F5344CB8AC3E}">
        <p14:creationId xmlns:p14="http://schemas.microsoft.com/office/powerpoint/2010/main" val="23516326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Editable title slid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A5680B-64CC-8549-9F37-2239904E1BA6}"/>
              </a:ext>
            </a:extLst>
          </p:cNvPr>
          <p:cNvSpPr>
            <a:spLocks noGrp="1"/>
          </p:cNvSpPr>
          <p:nvPr>
            <p:ph type="pic" sz="quarter" idx="19"/>
          </p:nvPr>
        </p:nvSpPr>
        <p:spPr>
          <a:xfrm>
            <a:off x="6111875" y="0"/>
            <a:ext cx="6080125" cy="6057900"/>
          </a:xfrm>
          <a:solidFill>
            <a:schemeClr val="bg2"/>
          </a:solidFill>
        </p:spPr>
        <p:txBody>
          <a:bodyPr anchor="ctr">
            <a:noAutofit/>
          </a:bodyPr>
          <a:lstStyle>
            <a:lvl1pPr marL="0" indent="0" algn="ctr">
              <a:buFontTx/>
              <a:buNone/>
              <a:defRPr/>
            </a:lvl1pPr>
          </a:lstStyle>
          <a:p>
            <a:endParaRPr lang="en-US"/>
          </a:p>
        </p:txBody>
      </p:sp>
      <p:sp>
        <p:nvSpPr>
          <p:cNvPr id="37" name="Text Placeholder 36">
            <a:extLst>
              <a:ext uri="{FF2B5EF4-FFF2-40B4-BE49-F238E27FC236}">
                <a16:creationId xmlns:a16="http://schemas.microsoft.com/office/drawing/2014/main" id="{3FBF1E9E-667B-3240-AEE5-5A65CACD9B88}"/>
              </a:ext>
            </a:extLst>
          </p:cNvPr>
          <p:cNvSpPr>
            <a:spLocks noGrp="1"/>
          </p:cNvSpPr>
          <p:nvPr>
            <p:ph type="body" sz="quarter" idx="17" hasCustomPrompt="1"/>
          </p:nvPr>
        </p:nvSpPr>
        <p:spPr>
          <a:xfrm>
            <a:off x="317702" y="2433600"/>
            <a:ext cx="5632714" cy="360000"/>
          </a:xfrm>
        </p:spPr>
        <p:txBody>
          <a:bodyPr lIns="0" tIns="0" rIns="0">
            <a:noAutofit/>
          </a:bodyPr>
          <a:lstStyle>
            <a:lvl1pPr marL="0" indent="0">
              <a:buNone/>
              <a:defRPr sz="2400" spc="0" baseline="0">
                <a:solidFill>
                  <a:schemeClr val="bg1">
                    <a:alpha val="46000"/>
                  </a:schemeClr>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Subtitle</a:t>
            </a:r>
          </a:p>
        </p:txBody>
      </p:sp>
      <p:sp>
        <p:nvSpPr>
          <p:cNvPr id="25" name="Text Placeholder 24">
            <a:extLst>
              <a:ext uri="{FF2B5EF4-FFF2-40B4-BE49-F238E27FC236}">
                <a16:creationId xmlns:a16="http://schemas.microsoft.com/office/drawing/2014/main" id="{D3BDED34-F3C8-8740-A027-7F1F2B562E1A}"/>
              </a:ext>
            </a:extLst>
          </p:cNvPr>
          <p:cNvSpPr>
            <a:spLocks noGrp="1"/>
          </p:cNvSpPr>
          <p:nvPr>
            <p:ph type="body" sz="quarter" idx="13" hasCustomPrompt="1"/>
          </p:nvPr>
        </p:nvSpPr>
        <p:spPr>
          <a:xfrm>
            <a:off x="316992" y="1571017"/>
            <a:ext cx="5634545"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Title</a:t>
            </a:r>
          </a:p>
        </p:txBody>
      </p:sp>
      <p:sp>
        <p:nvSpPr>
          <p:cNvPr id="38" name="Text Placeholder 36">
            <a:extLst>
              <a:ext uri="{FF2B5EF4-FFF2-40B4-BE49-F238E27FC236}">
                <a16:creationId xmlns:a16="http://schemas.microsoft.com/office/drawing/2014/main" id="{4A7A1324-5ADD-E049-9BEC-F9BB915F46A9}"/>
              </a:ext>
            </a:extLst>
          </p:cNvPr>
          <p:cNvSpPr>
            <a:spLocks noGrp="1"/>
          </p:cNvSpPr>
          <p:nvPr>
            <p:ph type="body" sz="quarter" idx="18" hasCustomPrompt="1"/>
          </p:nvPr>
        </p:nvSpPr>
        <p:spPr>
          <a:xfrm>
            <a:off x="304800" y="3429213"/>
            <a:ext cx="5632714" cy="360000"/>
          </a:xfrm>
        </p:spPr>
        <p:txBody>
          <a:bodyPr lIns="0" tIns="0" rIns="0">
            <a:noAutofit/>
          </a:bodyPr>
          <a:lstStyle>
            <a:lvl1pPr marL="0" indent="0">
              <a:buNone/>
              <a:defRPr sz="1800" spc="0" baseline="0">
                <a:solidFill>
                  <a:schemeClr val="bg1">
                    <a:alpha val="46000"/>
                  </a:schemeClr>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Name, Date, Year</a:t>
            </a:r>
          </a:p>
        </p:txBody>
      </p:sp>
      <p:sp>
        <p:nvSpPr>
          <p:cNvPr id="2" name="Rectangle 1">
            <a:extLst>
              <a:ext uri="{FF2B5EF4-FFF2-40B4-BE49-F238E27FC236}">
                <a16:creationId xmlns:a16="http://schemas.microsoft.com/office/drawing/2014/main" id="{A227B7A1-FF68-44BD-9F00-EE476869677F}"/>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rawing, clock, meter&#10;&#10;Description automatically generated">
            <a:extLst>
              <a:ext uri="{FF2B5EF4-FFF2-40B4-BE49-F238E27FC236}">
                <a16:creationId xmlns:a16="http://schemas.microsoft.com/office/drawing/2014/main" id="{83F9C26B-39DF-490A-A9A9-3F75434C4AD3}"/>
              </a:ext>
            </a:extLst>
          </p:cNvPr>
          <p:cNvPicPr>
            <a:picLocks noChangeAspect="1"/>
          </p:cNvPicPr>
          <p:nvPr userDrawn="1"/>
        </p:nvPicPr>
        <p:blipFill>
          <a:blip r:embed="rId2"/>
          <a:stretch>
            <a:fillRect/>
          </a:stretch>
        </p:blipFill>
        <p:spPr>
          <a:xfrm>
            <a:off x="298361" y="6362698"/>
            <a:ext cx="1374870" cy="217575"/>
          </a:xfrm>
          <a:prstGeom prst="rect">
            <a:avLst/>
          </a:prstGeom>
        </p:spPr>
      </p:pic>
    </p:spTree>
    <p:extLst>
      <p:ext uri="{BB962C8B-B14F-4D97-AF65-F5344CB8AC3E}">
        <p14:creationId xmlns:p14="http://schemas.microsoft.com/office/powerpoint/2010/main" val="3094541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89" userDrawn="1">
          <p15:clr>
            <a:srgbClr val="FBAE40"/>
          </p15:clr>
        </p15:guide>
        <p15:guide id="4" orient="horz" pos="9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ull picture 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A5680B-64CC-8549-9F37-2239904E1BA6}"/>
              </a:ext>
            </a:extLst>
          </p:cNvPr>
          <p:cNvSpPr>
            <a:spLocks noGrp="1"/>
          </p:cNvSpPr>
          <p:nvPr>
            <p:ph type="pic" sz="quarter" idx="19"/>
          </p:nvPr>
        </p:nvSpPr>
        <p:spPr>
          <a:xfrm>
            <a:off x="1" y="0"/>
            <a:ext cx="12192000" cy="6057900"/>
          </a:xfrm>
          <a:solidFill>
            <a:schemeClr val="bg2"/>
          </a:solidFill>
        </p:spPr>
        <p:txBody>
          <a:bodyPr anchor="ctr">
            <a:noAutofit/>
          </a:bodyPr>
          <a:lstStyle>
            <a:lvl1pPr marL="0" indent="0" algn="ctr">
              <a:buNone/>
              <a:defRPr/>
            </a:lvl1pPr>
          </a:lstStyle>
          <a:p>
            <a:endParaRPr lang="en-US"/>
          </a:p>
        </p:txBody>
      </p:sp>
      <p:sp>
        <p:nvSpPr>
          <p:cNvPr id="37" name="Text Placeholder 36">
            <a:extLst>
              <a:ext uri="{FF2B5EF4-FFF2-40B4-BE49-F238E27FC236}">
                <a16:creationId xmlns:a16="http://schemas.microsoft.com/office/drawing/2014/main" id="{3FBF1E9E-667B-3240-AEE5-5A65CACD9B88}"/>
              </a:ext>
            </a:extLst>
          </p:cNvPr>
          <p:cNvSpPr>
            <a:spLocks noGrp="1"/>
          </p:cNvSpPr>
          <p:nvPr>
            <p:ph type="body" sz="quarter" idx="17" hasCustomPrompt="1"/>
          </p:nvPr>
        </p:nvSpPr>
        <p:spPr>
          <a:xfrm>
            <a:off x="317702" y="2433600"/>
            <a:ext cx="5633836" cy="360000"/>
          </a:xfrm>
        </p:spPr>
        <p:txBody>
          <a:bodyPr lIns="0" tIns="0" rIns="0">
            <a:noAutofit/>
          </a:bodyPr>
          <a:lstStyle>
            <a:lvl1pPr marL="0" indent="0">
              <a:buNone/>
              <a:defRPr sz="2400" spc="40" baseline="0">
                <a:solidFill>
                  <a:schemeClr val="bg1"/>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Subtitle</a:t>
            </a:r>
          </a:p>
        </p:txBody>
      </p:sp>
      <p:sp>
        <p:nvSpPr>
          <p:cNvPr id="25" name="Text Placeholder 24">
            <a:extLst>
              <a:ext uri="{FF2B5EF4-FFF2-40B4-BE49-F238E27FC236}">
                <a16:creationId xmlns:a16="http://schemas.microsoft.com/office/drawing/2014/main" id="{D3BDED34-F3C8-8740-A027-7F1F2B562E1A}"/>
              </a:ext>
            </a:extLst>
          </p:cNvPr>
          <p:cNvSpPr>
            <a:spLocks noGrp="1"/>
          </p:cNvSpPr>
          <p:nvPr>
            <p:ph type="body" sz="quarter" idx="13" hasCustomPrompt="1"/>
          </p:nvPr>
        </p:nvSpPr>
        <p:spPr>
          <a:xfrm>
            <a:off x="316992" y="1571017"/>
            <a:ext cx="5635667"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Title</a:t>
            </a:r>
          </a:p>
        </p:txBody>
      </p:sp>
      <p:sp>
        <p:nvSpPr>
          <p:cNvPr id="38" name="Text Placeholder 36">
            <a:extLst>
              <a:ext uri="{FF2B5EF4-FFF2-40B4-BE49-F238E27FC236}">
                <a16:creationId xmlns:a16="http://schemas.microsoft.com/office/drawing/2014/main" id="{4A7A1324-5ADD-E049-9BEC-F9BB915F46A9}"/>
              </a:ext>
            </a:extLst>
          </p:cNvPr>
          <p:cNvSpPr>
            <a:spLocks noGrp="1"/>
          </p:cNvSpPr>
          <p:nvPr>
            <p:ph type="body" sz="quarter" idx="18" hasCustomPrompt="1"/>
          </p:nvPr>
        </p:nvSpPr>
        <p:spPr>
          <a:xfrm>
            <a:off x="317702" y="3429213"/>
            <a:ext cx="5633836" cy="360000"/>
          </a:xfrm>
        </p:spPr>
        <p:txBody>
          <a:bodyPr lIns="0" tIns="0" rIns="0">
            <a:noAutofit/>
          </a:bodyPr>
          <a:lstStyle>
            <a:lvl1pPr marL="0" indent="0">
              <a:buNone/>
              <a:defRPr sz="1800" spc="40" baseline="0">
                <a:solidFill>
                  <a:schemeClr val="bg1"/>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Name, Date, Year</a:t>
            </a:r>
          </a:p>
        </p:txBody>
      </p:sp>
      <p:sp>
        <p:nvSpPr>
          <p:cNvPr id="2" name="Rectangle 1">
            <a:extLst>
              <a:ext uri="{FF2B5EF4-FFF2-40B4-BE49-F238E27FC236}">
                <a16:creationId xmlns:a16="http://schemas.microsoft.com/office/drawing/2014/main" id="{1787DA18-E9EC-4537-8E10-06648A939C7F}"/>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chemeClr val="accent5"/>
              </a:solidFill>
            </a:endParaRPr>
          </a:p>
        </p:txBody>
      </p:sp>
      <p:pic>
        <p:nvPicPr>
          <p:cNvPr id="4" name="Picture 3" descr="A picture containing drawing, clock, meter&#10;&#10;Description automatically generated">
            <a:extLst>
              <a:ext uri="{FF2B5EF4-FFF2-40B4-BE49-F238E27FC236}">
                <a16:creationId xmlns:a16="http://schemas.microsoft.com/office/drawing/2014/main" id="{8A43678C-B74E-450F-A65B-95A347B48D64}"/>
              </a:ext>
            </a:extLst>
          </p:cNvPr>
          <p:cNvPicPr>
            <a:picLocks noChangeAspect="1"/>
          </p:cNvPicPr>
          <p:nvPr userDrawn="1"/>
        </p:nvPicPr>
        <p:blipFill>
          <a:blip r:embed="rId2"/>
          <a:stretch>
            <a:fillRect/>
          </a:stretch>
        </p:blipFill>
        <p:spPr>
          <a:xfrm>
            <a:off x="298361" y="6362698"/>
            <a:ext cx="1374870" cy="217575"/>
          </a:xfrm>
          <a:prstGeom prst="rect">
            <a:avLst/>
          </a:prstGeom>
        </p:spPr>
      </p:pic>
      <p:cxnSp>
        <p:nvCxnSpPr>
          <p:cNvPr id="8" name="Straight Connector 7"/>
          <p:cNvCxnSpPr/>
          <p:nvPr userDrawn="1"/>
        </p:nvCxnSpPr>
        <p:spPr>
          <a:xfrm>
            <a:off x="1" y="6141208"/>
            <a:ext cx="1219199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614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92">
          <p15:clr>
            <a:srgbClr val="FBAE40"/>
          </p15:clr>
        </p15:guide>
        <p15:guide id="4" orient="horz" pos="98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DDD6-4215-4FFC-B76C-16C782A665B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ED041B-0784-4096-82C2-F396F7325FD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2DE5D8-928F-48F4-BFC0-A259AFE848CE}"/>
              </a:ext>
            </a:extLst>
          </p:cNvPr>
          <p:cNvSpPr>
            <a:spLocks noGrp="1"/>
          </p:cNvSpPr>
          <p:nvPr>
            <p:ph type="dt" sz="half" idx="10"/>
          </p:nvPr>
        </p:nvSpPr>
        <p:spPr>
          <a:xfrm>
            <a:off x="838200" y="6356350"/>
            <a:ext cx="2743200" cy="365125"/>
          </a:xfrm>
          <a:prstGeom prst="rect">
            <a:avLst/>
          </a:prstGeom>
        </p:spPr>
        <p:txBody>
          <a:bodyPr/>
          <a:lstStyle/>
          <a:p>
            <a:fld id="{76AD9E50-4BF3-4952-ACC5-49558ED7F32A}" type="datetimeFigureOut">
              <a:rPr lang="en-IN" smtClean="0"/>
              <a:pPr/>
              <a:t>02/04/2024</a:t>
            </a:fld>
            <a:endParaRPr lang="en-IN"/>
          </a:p>
        </p:txBody>
      </p:sp>
      <p:sp>
        <p:nvSpPr>
          <p:cNvPr id="5" name="Footer Placeholder 4">
            <a:extLst>
              <a:ext uri="{FF2B5EF4-FFF2-40B4-BE49-F238E27FC236}">
                <a16:creationId xmlns:a16="http://schemas.microsoft.com/office/drawing/2014/main" id="{DB73D699-B919-4EFC-BF64-AF7E791F450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FB38B34-28EF-4400-8E2E-091862ABCBBE}"/>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pPr algn="r"/>
            <a:fld id="{593C5E5E-EB48-4BA9-9DBD-9CF2ABCDBDBD}" type="slidenum">
              <a:rPr lang="en-IN" smtClean="0"/>
              <a:pPr algn="r"/>
              <a:t>‹#›</a:t>
            </a:fld>
            <a:endParaRPr lang="en-IN"/>
          </a:p>
        </p:txBody>
      </p:sp>
    </p:spTree>
    <p:extLst>
      <p:ext uri="{BB962C8B-B14F-4D97-AF65-F5344CB8AC3E}">
        <p14:creationId xmlns:p14="http://schemas.microsoft.com/office/powerpoint/2010/main" val="26144199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itle and 4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04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text no intro">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3" name="Text Placeholder 16">
            <a:extLst>
              <a:ext uri="{FF2B5EF4-FFF2-40B4-BE49-F238E27FC236}">
                <a16:creationId xmlns:a16="http://schemas.microsoft.com/office/drawing/2014/main" id="{A65A8D6D-2058-7742-9F4E-4390C6BB5A98}"/>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14" name="Text Placeholder 16">
            <a:extLst>
              <a:ext uri="{FF2B5EF4-FFF2-40B4-BE49-F238E27FC236}">
                <a16:creationId xmlns:a16="http://schemas.microsoft.com/office/drawing/2014/main" id="{C6ED087E-B3BA-3A4A-9BA3-7902DD1F236F}"/>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20" name="Text Placeholder 16">
            <a:extLst>
              <a:ext uri="{FF2B5EF4-FFF2-40B4-BE49-F238E27FC236}">
                <a16:creationId xmlns:a16="http://schemas.microsoft.com/office/drawing/2014/main" id="{7C298D0D-043C-8043-91D6-570C9D210DB0}"/>
              </a:ext>
            </a:extLst>
          </p:cNvPr>
          <p:cNvSpPr>
            <a:spLocks noGrp="1"/>
          </p:cNvSpPr>
          <p:nvPr>
            <p:ph type="body" sz="quarter" idx="18" hasCustomPrompt="1"/>
          </p:nvPr>
        </p:nvSpPr>
        <p:spPr>
          <a:xfrm>
            <a:off x="304800"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21" name="Text Placeholder 16">
            <a:extLst>
              <a:ext uri="{FF2B5EF4-FFF2-40B4-BE49-F238E27FC236}">
                <a16:creationId xmlns:a16="http://schemas.microsoft.com/office/drawing/2014/main" id="{14B233CC-F2DE-1045-925F-3029D684AABB}"/>
              </a:ext>
            </a:extLst>
          </p:cNvPr>
          <p:cNvSpPr>
            <a:spLocks noGrp="1"/>
          </p:cNvSpPr>
          <p:nvPr>
            <p:ph type="body" sz="quarter" idx="28" hasCustomPrompt="1"/>
          </p:nvPr>
        </p:nvSpPr>
        <p:spPr>
          <a:xfrm>
            <a:off x="4261800"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3" name="Text Placeholder 16">
            <a:extLst>
              <a:ext uri="{FF2B5EF4-FFF2-40B4-BE49-F238E27FC236}">
                <a16:creationId xmlns:a16="http://schemas.microsoft.com/office/drawing/2014/main" id="{11AFCD0D-D59C-F14B-9BAF-844AA7877A51}"/>
              </a:ext>
            </a:extLst>
          </p:cNvPr>
          <p:cNvSpPr>
            <a:spLocks noGrp="1"/>
          </p:cNvSpPr>
          <p:nvPr>
            <p:ph type="body" sz="quarter" idx="30" hasCustomPrompt="1"/>
          </p:nvPr>
        </p:nvSpPr>
        <p:spPr>
          <a:xfrm>
            <a:off x="8218800" y="1562400"/>
            <a:ext cx="3668400" cy="334876"/>
          </a:xfrm>
        </p:spPr>
        <p:txBody>
          <a:bodyPr lIns="0" tIns="0" rIns="18288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12" name="Content Placeholder 2">
            <a:extLst>
              <a:ext uri="{FF2B5EF4-FFF2-40B4-BE49-F238E27FC236}">
                <a16:creationId xmlns:a16="http://schemas.microsoft.com/office/drawing/2014/main" id="{E3671EA2-3D92-4992-8E35-94B863A07BC1}"/>
              </a:ext>
            </a:extLst>
          </p:cNvPr>
          <p:cNvSpPr>
            <a:spLocks noGrp="1"/>
          </p:cNvSpPr>
          <p:nvPr>
            <p:ph sz="quarter" idx="29"/>
          </p:nvPr>
        </p:nvSpPr>
        <p:spPr>
          <a:xfrm>
            <a:off x="302401" y="1897276"/>
            <a:ext cx="3668400" cy="41618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5" name="Content Placeholder 2">
            <a:extLst>
              <a:ext uri="{FF2B5EF4-FFF2-40B4-BE49-F238E27FC236}">
                <a16:creationId xmlns:a16="http://schemas.microsoft.com/office/drawing/2014/main" id="{A70B0994-2677-4981-B182-133A8CB31F2E}"/>
              </a:ext>
            </a:extLst>
          </p:cNvPr>
          <p:cNvSpPr>
            <a:spLocks noGrp="1"/>
          </p:cNvSpPr>
          <p:nvPr>
            <p:ph sz="quarter" idx="34"/>
          </p:nvPr>
        </p:nvSpPr>
        <p:spPr>
          <a:xfrm>
            <a:off x="4261363" y="1897276"/>
            <a:ext cx="3668400" cy="41618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16" name="Content Placeholder 2">
            <a:extLst>
              <a:ext uri="{FF2B5EF4-FFF2-40B4-BE49-F238E27FC236}">
                <a16:creationId xmlns:a16="http://schemas.microsoft.com/office/drawing/2014/main" id="{5950C34C-6AA3-4518-8B93-CBEF07AA2744}"/>
              </a:ext>
            </a:extLst>
          </p:cNvPr>
          <p:cNvSpPr>
            <a:spLocks noGrp="1"/>
          </p:cNvSpPr>
          <p:nvPr>
            <p:ph sz="quarter" idx="35"/>
          </p:nvPr>
        </p:nvSpPr>
        <p:spPr>
          <a:xfrm>
            <a:off x="8220324" y="1897276"/>
            <a:ext cx="3668400" cy="41618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12042145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6180-4697-435F-A344-7C9CA8CFD06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A30786-BA50-4498-903D-63F35DE3EA13}"/>
              </a:ext>
            </a:extLst>
          </p:cNvPr>
          <p:cNvSpPr>
            <a:spLocks noGrp="1"/>
          </p:cNvSpPr>
          <p:nvPr>
            <p:ph type="dt" sz="half" idx="10"/>
          </p:nvPr>
        </p:nvSpPr>
        <p:spPr>
          <a:xfrm>
            <a:off x="838200" y="6356350"/>
            <a:ext cx="2743200" cy="365125"/>
          </a:xfrm>
          <a:prstGeom prst="rect">
            <a:avLst/>
          </a:prstGeom>
        </p:spPr>
        <p:txBody>
          <a:bodyPr/>
          <a:lstStyle/>
          <a:p>
            <a:fld id="{76AD9E50-4BF3-4952-ACC5-49558ED7F32A}" type="datetimeFigureOut">
              <a:rPr lang="en-IN" smtClean="0"/>
              <a:pPr/>
              <a:t>02/04/2024</a:t>
            </a:fld>
            <a:endParaRPr lang="en-IN"/>
          </a:p>
        </p:txBody>
      </p:sp>
      <p:sp>
        <p:nvSpPr>
          <p:cNvPr id="4" name="Footer Placeholder 3">
            <a:extLst>
              <a:ext uri="{FF2B5EF4-FFF2-40B4-BE49-F238E27FC236}">
                <a16:creationId xmlns:a16="http://schemas.microsoft.com/office/drawing/2014/main" id="{418136D0-46FF-43EB-9D0C-3E9D04FAF0A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5C8DA8BD-541A-40F4-86E3-7AA2B76C36B9}"/>
              </a:ext>
            </a:extLst>
          </p:cNvPr>
          <p:cNvSpPr>
            <a:spLocks noGrp="1"/>
          </p:cNvSpPr>
          <p:nvPr>
            <p:ph type="sldNum" sz="quarter" idx="12"/>
          </p:nvPr>
        </p:nvSpPr>
        <p:spPr>
          <a:xfrm>
            <a:off x="8610600" y="6356350"/>
            <a:ext cx="2743200" cy="365125"/>
          </a:xfrm>
          <a:prstGeom prst="rect">
            <a:avLst/>
          </a:prstGeom>
        </p:spPr>
        <p:txBody>
          <a:bodyPr/>
          <a:lstStyle/>
          <a:p>
            <a:fld id="{593C5E5E-EB48-4BA9-9DBD-9CF2ABCDBDBD}" type="slidenum">
              <a:rPr lang="en-IN" smtClean="0"/>
              <a:pPr/>
              <a:t>‹#›</a:t>
            </a:fld>
            <a:endParaRPr lang="en-IN"/>
          </a:p>
        </p:txBody>
      </p:sp>
    </p:spTree>
    <p:extLst>
      <p:ext uri="{BB962C8B-B14F-4D97-AF65-F5344CB8AC3E}">
        <p14:creationId xmlns:p14="http://schemas.microsoft.com/office/powerpoint/2010/main" val="28000842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Fully editable divider slide (Arial)">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626B40-B4E8-B645-94B5-7819339718C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Text Placeholder 24">
            <a:extLst>
              <a:ext uri="{FF2B5EF4-FFF2-40B4-BE49-F238E27FC236}">
                <a16:creationId xmlns:a16="http://schemas.microsoft.com/office/drawing/2014/main" id="{8854C75F-3FC7-B34E-B3B1-95DCD984827C}"/>
              </a:ext>
            </a:extLst>
          </p:cNvPr>
          <p:cNvSpPr>
            <a:spLocks noGrp="1"/>
          </p:cNvSpPr>
          <p:nvPr>
            <p:ph type="body" sz="quarter" idx="13" hasCustomPrompt="1"/>
          </p:nvPr>
        </p:nvSpPr>
        <p:spPr>
          <a:xfrm>
            <a:off x="304800" y="1571017"/>
            <a:ext cx="5646737"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Section xx:</a:t>
            </a:r>
          </a:p>
        </p:txBody>
      </p:sp>
      <p:sp>
        <p:nvSpPr>
          <p:cNvPr id="11" name="Text Placeholder 24">
            <a:extLst>
              <a:ext uri="{FF2B5EF4-FFF2-40B4-BE49-F238E27FC236}">
                <a16:creationId xmlns:a16="http://schemas.microsoft.com/office/drawing/2014/main" id="{F4516C09-482B-5546-9793-7F35145BAE4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 Placeholder 3">
            <a:extLst>
              <a:ext uri="{FF2B5EF4-FFF2-40B4-BE49-F238E27FC236}">
                <a16:creationId xmlns:a16="http://schemas.microsoft.com/office/drawing/2014/main" id="{C7DCA978-C83B-A440-9897-4DD822FFCB82}"/>
              </a:ext>
            </a:extLst>
          </p:cNvPr>
          <p:cNvSpPr>
            <a:spLocks noGrp="1"/>
          </p:cNvSpPr>
          <p:nvPr>
            <p:ph type="body" sz="quarter" idx="15" hasCustomPrompt="1"/>
          </p:nvPr>
        </p:nvSpPr>
        <p:spPr>
          <a:xfrm>
            <a:off x="9648825" y="86437"/>
            <a:ext cx="2238375" cy="1600200"/>
          </a:xfrm>
        </p:spPr>
        <p:txBody>
          <a:bodyPr lIns="0" tIns="0" rIns="0" bIns="0">
            <a:noAutofit/>
          </a:bodyPr>
          <a:lstStyle>
            <a:lvl1pPr marL="0" indent="0" algn="r">
              <a:buNone/>
              <a:defRPr sz="13800" b="1">
                <a:solidFill>
                  <a:schemeClr val="bg1"/>
                </a:solidFill>
              </a:defRPr>
            </a:lvl1pPr>
          </a:lstStyle>
          <a:p>
            <a:pPr lvl="0"/>
            <a:r>
              <a:rPr lang="en-US"/>
              <a:t>xx</a:t>
            </a:r>
          </a:p>
        </p:txBody>
      </p:sp>
    </p:spTree>
    <p:extLst>
      <p:ext uri="{BB962C8B-B14F-4D97-AF65-F5344CB8AC3E}">
        <p14:creationId xmlns:p14="http://schemas.microsoft.com/office/powerpoint/2010/main" val="21623194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4775"/>
          </a:solidFill>
        </p:spPr>
        <p:txBody>
          <a:bodyPr wrap="square" lIns="0" tIns="0" rIns="0" bIns="0" rtlCol="0"/>
          <a:lstStyle/>
          <a:p>
            <a:endParaRPr/>
          </a:p>
        </p:txBody>
      </p:sp>
      <p:sp>
        <p:nvSpPr>
          <p:cNvPr id="17" name="bg object 17"/>
          <p:cNvSpPr/>
          <p:nvPr/>
        </p:nvSpPr>
        <p:spPr>
          <a:xfrm>
            <a:off x="0" y="6370320"/>
            <a:ext cx="12192000" cy="487680"/>
          </a:xfrm>
          <a:custGeom>
            <a:avLst/>
            <a:gdLst/>
            <a:ahLst/>
            <a:cxnLst/>
            <a:rect l="l" t="t" r="r" b="b"/>
            <a:pathLst>
              <a:path w="12192000" h="487679">
                <a:moveTo>
                  <a:pt x="12192000" y="487677"/>
                </a:moveTo>
                <a:lnTo>
                  <a:pt x="12192000" y="0"/>
                </a:lnTo>
                <a:lnTo>
                  <a:pt x="0" y="0"/>
                </a:lnTo>
                <a:lnTo>
                  <a:pt x="0" y="487677"/>
                </a:lnTo>
                <a:lnTo>
                  <a:pt x="12192000" y="487677"/>
                </a:lnTo>
                <a:close/>
              </a:path>
            </a:pathLst>
          </a:custGeom>
          <a:solidFill>
            <a:srgbClr val="FFFFFF">
              <a:alpha val="21960"/>
            </a:srgbClr>
          </a:solidFill>
        </p:spPr>
        <p:txBody>
          <a:bodyPr wrap="square" lIns="0" tIns="0" rIns="0" bIns="0" rtlCol="0"/>
          <a:lstStyle/>
          <a:p>
            <a:endParaRPr/>
          </a:p>
        </p:txBody>
      </p:sp>
      <p:sp>
        <p:nvSpPr>
          <p:cNvPr id="2" name="Holder 2"/>
          <p:cNvSpPr>
            <a:spLocks noGrp="1"/>
          </p:cNvSpPr>
          <p:nvPr>
            <p:ph type="ctrTitle"/>
          </p:nvPr>
        </p:nvSpPr>
        <p:spPr>
          <a:xfrm>
            <a:off x="290575" y="-185165"/>
            <a:ext cx="11610848" cy="2129155"/>
          </a:xfrm>
          <a:prstGeom prst="rect">
            <a:avLst/>
          </a:prstGeom>
        </p:spPr>
        <p:txBody>
          <a:bodyPr wrap="square" lIns="0" tIns="0" rIns="0" bIns="0">
            <a:spAutoFit/>
          </a:bodyPr>
          <a:lstStyle>
            <a:lvl1pPr>
              <a:defRPr sz="13800" b="1"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4/2/2024</a:t>
            </a:fld>
            <a:endParaRPr lang="en-US"/>
          </a:p>
        </p:txBody>
      </p:sp>
      <p:sp>
        <p:nvSpPr>
          <p:cNvPr id="6" name="Holder 6"/>
          <p:cNvSpPr>
            <a:spLocks noGrp="1"/>
          </p:cNvSpPr>
          <p:nvPr>
            <p:ph type="sldNum" sz="quarter" idx="7"/>
          </p:nvPr>
        </p:nvSpPr>
        <p:spPr/>
        <p:txBody>
          <a:bodyPr lIns="0" tIns="0" rIns="0" bIns="0"/>
          <a:lstStyle>
            <a:lvl1pPr>
              <a:defRPr sz="1500" b="0" i="0">
                <a:solidFill>
                  <a:srgbClr val="7E7E7E"/>
                </a:solidFill>
                <a:latin typeface="Arial MT"/>
                <a:cs typeface="Arial MT"/>
              </a:defRPr>
            </a:lvl1pPr>
          </a:lstStyle>
          <a:p>
            <a:pPr marL="38100">
              <a:lnSpc>
                <a:spcPts val="1760"/>
              </a:lnSpc>
            </a:pPr>
            <a:fld id="{81D60167-4931-47E6-BA6A-407CBD079E47}" type="slidenum">
              <a:rPr spc="-5" dirty="0"/>
              <a:t>‹#›</a:t>
            </a:fld>
            <a:endParaRPr spc="-5"/>
          </a:p>
        </p:txBody>
      </p:sp>
    </p:spTree>
    <p:extLst>
      <p:ext uri="{BB962C8B-B14F-4D97-AF65-F5344CB8AC3E}">
        <p14:creationId xmlns:p14="http://schemas.microsoft.com/office/powerpoint/2010/main" val="30475122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Contacts pag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6F28D-75C7-4A1F-9018-4FE2D7E4EC44}"/>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rawing, clock, meter&#10;&#10;Description automatically generated">
            <a:extLst>
              <a:ext uri="{FF2B5EF4-FFF2-40B4-BE49-F238E27FC236}">
                <a16:creationId xmlns:a16="http://schemas.microsoft.com/office/drawing/2014/main" id="{54AA77A3-6F55-4294-9684-BA8D1D3CA95D}"/>
              </a:ext>
            </a:extLst>
          </p:cNvPr>
          <p:cNvPicPr>
            <a:picLocks noChangeAspect="1"/>
          </p:cNvPicPr>
          <p:nvPr userDrawn="1"/>
        </p:nvPicPr>
        <p:blipFill>
          <a:blip r:embed="rId2"/>
          <a:stretch>
            <a:fillRect/>
          </a:stretch>
        </p:blipFill>
        <p:spPr>
          <a:xfrm>
            <a:off x="298361" y="6362698"/>
            <a:ext cx="1374870" cy="217575"/>
          </a:xfrm>
          <a:prstGeom prst="rect">
            <a:avLst/>
          </a:prstGeom>
        </p:spPr>
      </p:pic>
      <p:sp>
        <p:nvSpPr>
          <p:cNvPr id="15" name="Content Placeholder 9">
            <a:extLst>
              <a:ext uri="{FF2B5EF4-FFF2-40B4-BE49-F238E27FC236}">
                <a16:creationId xmlns:a16="http://schemas.microsoft.com/office/drawing/2014/main" id="{9D39A555-5A16-4E80-B592-BA5F8D203A3A}"/>
              </a:ext>
            </a:extLst>
          </p:cNvPr>
          <p:cNvSpPr>
            <a:spLocks noGrp="1"/>
          </p:cNvSpPr>
          <p:nvPr>
            <p:ph sz="quarter" idx="10" hasCustomPrompt="1"/>
          </p:nvPr>
        </p:nvSpPr>
        <p:spPr>
          <a:xfrm>
            <a:off x="299010" y="5203517"/>
            <a:ext cx="5639557" cy="274638"/>
          </a:xfrm>
        </p:spPr>
        <p:txBody>
          <a:bodyPr tIns="0" bIns="0"/>
          <a:lstStyle>
            <a:lvl1pPr marL="0" indent="0">
              <a:buNone/>
              <a:defRPr b="1">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pPr lvl="0"/>
            <a:r>
              <a:rPr lang="en-US"/>
              <a:t>www.mazars.com</a:t>
            </a:r>
          </a:p>
        </p:txBody>
      </p:sp>
      <p:sp>
        <p:nvSpPr>
          <p:cNvPr id="16" name="Content Placeholder 9">
            <a:extLst>
              <a:ext uri="{FF2B5EF4-FFF2-40B4-BE49-F238E27FC236}">
                <a16:creationId xmlns:a16="http://schemas.microsoft.com/office/drawing/2014/main" id="{B6211B2D-D6EB-4E26-A568-F618C29AE446}"/>
              </a:ext>
            </a:extLst>
          </p:cNvPr>
          <p:cNvSpPr>
            <a:spLocks noGrp="1"/>
          </p:cNvSpPr>
          <p:nvPr>
            <p:ph sz="quarter" idx="11" hasCustomPrompt="1"/>
          </p:nvPr>
        </p:nvSpPr>
        <p:spPr>
          <a:xfrm>
            <a:off x="299010" y="2790264"/>
            <a:ext cx="5639557" cy="1181716"/>
          </a:xfrm>
        </p:spPr>
        <p:txBody>
          <a:bodyPr tIns="0" bIns="0"/>
          <a:lstStyle>
            <a:lvl1pPr marL="0" indent="0">
              <a:buNone/>
              <a:defRPr b="0">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r>
              <a:rPr lang="en-GB" sz="1400" spc="0">
                <a:solidFill>
                  <a:schemeClr val="bg1"/>
                </a:solidFill>
              </a:rPr>
              <a:t>Address</a:t>
            </a:r>
          </a:p>
        </p:txBody>
      </p:sp>
      <p:sp>
        <p:nvSpPr>
          <p:cNvPr id="18" name="Content Placeholder 9">
            <a:extLst>
              <a:ext uri="{FF2B5EF4-FFF2-40B4-BE49-F238E27FC236}">
                <a16:creationId xmlns:a16="http://schemas.microsoft.com/office/drawing/2014/main" id="{8EE4DD85-74DF-41FF-8406-44F15D6C847E}"/>
              </a:ext>
            </a:extLst>
          </p:cNvPr>
          <p:cNvSpPr>
            <a:spLocks noGrp="1"/>
          </p:cNvSpPr>
          <p:nvPr>
            <p:ph sz="quarter" idx="12" hasCustomPrompt="1"/>
          </p:nvPr>
        </p:nvSpPr>
        <p:spPr>
          <a:xfrm>
            <a:off x="6248951" y="2442882"/>
            <a:ext cx="5639557" cy="2599972"/>
          </a:xfrm>
        </p:spPr>
        <p:txBody>
          <a:bodyPr tIns="0" bIns="0"/>
          <a:lstStyle>
            <a:lvl1pPr marL="0" indent="0">
              <a:lnSpc>
                <a:spcPct val="100000"/>
              </a:lnSpc>
              <a:spcBef>
                <a:spcPts val="0"/>
              </a:spcBef>
              <a:buNone/>
              <a:defRPr b="0">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pPr>
              <a:spcAft>
                <a:spcPts val="600"/>
              </a:spcAft>
            </a:pPr>
            <a:r>
              <a:rPr lang="fr-FR" sz="1400" b="1" u="none">
                <a:solidFill>
                  <a:schemeClr val="bg1"/>
                </a:solidFill>
              </a:rPr>
              <a:t>LinkedIn:</a:t>
            </a:r>
            <a:br>
              <a:rPr lang="fr-FR" sz="1400" b="1" u="none">
                <a:solidFill>
                  <a:schemeClr val="bg1"/>
                </a:solidFill>
              </a:rPr>
            </a:br>
            <a:r>
              <a:rPr lang="fr-FR" sz="1400" u="none">
                <a:solidFill>
                  <a:schemeClr val="bg1"/>
                </a:solidFill>
              </a:rPr>
              <a:t>www.linkedin.com/company/Mazars</a:t>
            </a:r>
          </a:p>
          <a:p>
            <a:pPr>
              <a:spcAft>
                <a:spcPts val="600"/>
              </a:spcAft>
            </a:pPr>
            <a:r>
              <a:rPr lang="fr-FR" sz="1400" b="1" u="none">
                <a:solidFill>
                  <a:schemeClr val="bg1"/>
                </a:solidFill>
              </a:rPr>
              <a:t>Twitter:</a:t>
            </a:r>
            <a:br>
              <a:rPr lang="fr-FR" sz="1400" b="1" u="none">
                <a:solidFill>
                  <a:schemeClr val="bg1"/>
                </a:solidFill>
              </a:rPr>
            </a:br>
            <a:r>
              <a:rPr lang="fr-FR" sz="1400" u="none">
                <a:solidFill>
                  <a:schemeClr val="bg1"/>
                </a:solidFill>
              </a:rPr>
              <a:t>www.twitter.com/MazarsGroup</a:t>
            </a:r>
          </a:p>
          <a:p>
            <a:pPr>
              <a:spcAft>
                <a:spcPts val="600"/>
              </a:spcAft>
            </a:pPr>
            <a:r>
              <a:rPr lang="fr-FR" sz="1400" b="1" u="none">
                <a:solidFill>
                  <a:schemeClr val="bg1"/>
                </a:solidFill>
              </a:rPr>
              <a:t>Facebook:</a:t>
            </a:r>
            <a:br>
              <a:rPr lang="fr-FR" sz="1400" b="1" u="none">
                <a:solidFill>
                  <a:schemeClr val="bg1"/>
                </a:solidFill>
              </a:rPr>
            </a:br>
            <a:r>
              <a:rPr lang="fr-FR" sz="1400" u="none">
                <a:solidFill>
                  <a:schemeClr val="bg1"/>
                </a:solidFill>
              </a:rPr>
              <a:t>www.facebook.com/MazarsGroup</a:t>
            </a:r>
          </a:p>
          <a:p>
            <a:pPr>
              <a:spcAft>
                <a:spcPts val="600"/>
              </a:spcAft>
            </a:pPr>
            <a:r>
              <a:rPr lang="fr-FR" sz="1400" b="1" u="none">
                <a:solidFill>
                  <a:schemeClr val="bg1"/>
                </a:solidFill>
              </a:rPr>
              <a:t>Instagram:</a:t>
            </a:r>
            <a:br>
              <a:rPr lang="fr-FR" sz="1400" b="1" u="none">
                <a:solidFill>
                  <a:schemeClr val="bg1"/>
                </a:solidFill>
              </a:rPr>
            </a:br>
            <a:r>
              <a:rPr lang="fr-FR" sz="1400" u="none">
                <a:solidFill>
                  <a:schemeClr val="bg1"/>
                </a:solidFill>
              </a:rPr>
              <a:t>www.instagram.com/MazarsGroup</a:t>
            </a:r>
          </a:p>
          <a:p>
            <a:pPr>
              <a:spcAft>
                <a:spcPts val="600"/>
              </a:spcAft>
            </a:pPr>
            <a:r>
              <a:rPr lang="fr-FR" sz="1400" b="1" u="none">
                <a:solidFill>
                  <a:schemeClr val="bg1"/>
                </a:solidFill>
              </a:rPr>
              <a:t>WeChat:</a:t>
            </a:r>
            <a:br>
              <a:rPr lang="fr-FR" sz="1400" b="1" u="none">
                <a:solidFill>
                  <a:schemeClr val="bg1"/>
                </a:solidFill>
              </a:rPr>
            </a:br>
            <a:r>
              <a:rPr lang="fr-FR" sz="1400" u="none">
                <a:solidFill>
                  <a:schemeClr val="bg1"/>
                </a:solidFill>
              </a:rPr>
              <a:t>ID: Mazars</a:t>
            </a:r>
          </a:p>
        </p:txBody>
      </p:sp>
      <p:sp>
        <p:nvSpPr>
          <p:cNvPr id="8" name="Text Placeholder 7">
            <a:extLst>
              <a:ext uri="{FF2B5EF4-FFF2-40B4-BE49-F238E27FC236}">
                <a16:creationId xmlns:a16="http://schemas.microsoft.com/office/drawing/2014/main" id="{6F4579AC-4C67-4DA7-880E-F372E16D0B90}"/>
              </a:ext>
            </a:extLst>
          </p:cNvPr>
          <p:cNvSpPr>
            <a:spLocks noGrp="1"/>
          </p:cNvSpPr>
          <p:nvPr>
            <p:ph type="body" sz="quarter" idx="13" hasCustomPrompt="1"/>
          </p:nvPr>
        </p:nvSpPr>
        <p:spPr>
          <a:xfrm>
            <a:off x="416649" y="921852"/>
            <a:ext cx="5640388" cy="338137"/>
          </a:xfrm>
        </p:spPr>
        <p:txBody>
          <a:bodyPr tIns="0" bIns="0"/>
          <a:lstStyle>
            <a:lvl1pPr marL="0" indent="0">
              <a:buNone/>
              <a:defRPr sz="2400">
                <a:solidFill>
                  <a:schemeClr val="bg1"/>
                </a:solidFill>
              </a:defRPr>
            </a:lvl1pPr>
            <a:lvl2pPr marL="179388" indent="0">
              <a:buNone/>
              <a:defRPr sz="2400">
                <a:solidFill>
                  <a:schemeClr val="bg1"/>
                </a:solidFill>
              </a:defRPr>
            </a:lvl2pPr>
            <a:lvl3pPr marL="360363" indent="0">
              <a:buNone/>
              <a:defRPr sz="2400">
                <a:solidFill>
                  <a:schemeClr val="bg1"/>
                </a:solidFill>
              </a:defRPr>
            </a:lvl3pPr>
            <a:lvl4pPr marL="533400" indent="0">
              <a:buNone/>
              <a:defRPr sz="2400">
                <a:solidFill>
                  <a:schemeClr val="bg1"/>
                </a:solidFill>
              </a:defRPr>
            </a:lvl4pPr>
            <a:lvl5pPr marL="714375" indent="0">
              <a:buNone/>
              <a:defRPr sz="2400">
                <a:solidFill>
                  <a:schemeClr val="bg1"/>
                </a:solidFill>
              </a:defRPr>
            </a:lvl5pPr>
          </a:lstStyle>
          <a:p>
            <a:pPr lvl="0"/>
            <a:r>
              <a:rPr lang="en-US"/>
              <a:t>Contact</a:t>
            </a:r>
          </a:p>
        </p:txBody>
      </p:sp>
      <p:sp>
        <p:nvSpPr>
          <p:cNvPr id="17" name="Text Placeholder 7">
            <a:extLst>
              <a:ext uri="{FF2B5EF4-FFF2-40B4-BE49-F238E27FC236}">
                <a16:creationId xmlns:a16="http://schemas.microsoft.com/office/drawing/2014/main" id="{BB5C0E73-984E-4366-B127-AE6D694C6FA5}"/>
              </a:ext>
            </a:extLst>
          </p:cNvPr>
          <p:cNvSpPr>
            <a:spLocks noGrp="1"/>
          </p:cNvSpPr>
          <p:nvPr>
            <p:ph type="body" sz="quarter" idx="14" hasCustomPrompt="1"/>
          </p:nvPr>
        </p:nvSpPr>
        <p:spPr>
          <a:xfrm>
            <a:off x="6248120" y="1566863"/>
            <a:ext cx="5640388" cy="338137"/>
          </a:xfrm>
        </p:spPr>
        <p:txBody>
          <a:bodyPr tIns="0" bIns="0"/>
          <a:lstStyle>
            <a:lvl1pPr marL="0" indent="0">
              <a:buNone/>
              <a:defRPr sz="2400">
                <a:solidFill>
                  <a:schemeClr val="bg1"/>
                </a:solidFill>
              </a:defRPr>
            </a:lvl1pPr>
            <a:lvl2pPr marL="179388" indent="0">
              <a:buNone/>
              <a:defRPr sz="2400">
                <a:solidFill>
                  <a:schemeClr val="bg1"/>
                </a:solidFill>
              </a:defRPr>
            </a:lvl2pPr>
            <a:lvl3pPr marL="360363" indent="0">
              <a:buNone/>
              <a:defRPr sz="2400">
                <a:solidFill>
                  <a:schemeClr val="bg1"/>
                </a:solidFill>
              </a:defRPr>
            </a:lvl3pPr>
            <a:lvl4pPr marL="533400" indent="0">
              <a:buNone/>
              <a:defRPr sz="2400">
                <a:solidFill>
                  <a:schemeClr val="bg1"/>
                </a:solidFill>
              </a:defRPr>
            </a:lvl4pPr>
            <a:lvl5pPr marL="714375" indent="0">
              <a:buNone/>
              <a:defRPr sz="2400">
                <a:solidFill>
                  <a:schemeClr val="bg1"/>
                </a:solidFill>
              </a:defRPr>
            </a:lvl5pPr>
          </a:lstStyle>
          <a:p>
            <a:pPr lvl="0"/>
            <a:r>
              <a:rPr lang="en-US"/>
              <a:t>Follow us:</a:t>
            </a:r>
          </a:p>
        </p:txBody>
      </p:sp>
    </p:spTree>
    <p:extLst>
      <p:ext uri="{BB962C8B-B14F-4D97-AF65-F5344CB8AC3E}">
        <p14:creationId xmlns:p14="http://schemas.microsoft.com/office/powerpoint/2010/main" val="335689169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ully_editable_contacts page">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6266A5-FED1-F44F-9012-EBB546574190}"/>
              </a:ext>
            </a:extLst>
          </p:cNvPr>
          <p:cNvSpPr txBox="1"/>
          <p:nvPr userDrawn="1"/>
        </p:nvSpPr>
        <p:spPr>
          <a:xfrm>
            <a:off x="-3788228" y="0"/>
            <a:ext cx="3657600" cy="2462213"/>
          </a:xfrm>
          <a:prstGeom prst="rect">
            <a:avLst/>
          </a:prstGeom>
          <a:noFill/>
        </p:spPr>
        <p:txBody>
          <a:bodyPr wrap="square" lIns="0" rtlCol="0">
            <a:noAutofit/>
          </a:bodyPr>
          <a:lstStyle/>
          <a:p>
            <a:pPr algn="l"/>
            <a:r>
              <a:rPr lang="en-US" sz="1400" b="1">
                <a:solidFill>
                  <a:srgbClr val="FF0000"/>
                </a:solidFill>
              </a:rPr>
              <a:t>CLOSING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 we recommend this be the same as the title page or one of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3" name="Rectangle 2">
            <a:extLst>
              <a:ext uri="{FF2B5EF4-FFF2-40B4-BE49-F238E27FC236}">
                <a16:creationId xmlns:a16="http://schemas.microsoft.com/office/drawing/2014/main" id="{4D06F28D-75C7-4A1F-9018-4FE2D7E4EC44}"/>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rawing, clock, meter&#10;&#10;Description automatically generated">
            <a:extLst>
              <a:ext uri="{FF2B5EF4-FFF2-40B4-BE49-F238E27FC236}">
                <a16:creationId xmlns:a16="http://schemas.microsoft.com/office/drawing/2014/main" id="{54AA77A3-6F55-4294-9684-BA8D1D3CA95D}"/>
              </a:ext>
            </a:extLst>
          </p:cNvPr>
          <p:cNvPicPr>
            <a:picLocks noChangeAspect="1"/>
          </p:cNvPicPr>
          <p:nvPr userDrawn="1"/>
        </p:nvPicPr>
        <p:blipFill>
          <a:blip r:embed="rId2"/>
          <a:stretch>
            <a:fillRect/>
          </a:stretch>
        </p:blipFill>
        <p:spPr>
          <a:xfrm>
            <a:off x="298361" y="6362698"/>
            <a:ext cx="1374870" cy="217575"/>
          </a:xfrm>
          <a:prstGeom prst="rect">
            <a:avLst/>
          </a:prstGeom>
        </p:spPr>
      </p:pic>
      <p:sp>
        <p:nvSpPr>
          <p:cNvPr id="4" name="TextBox 3">
            <a:extLst>
              <a:ext uri="{FF2B5EF4-FFF2-40B4-BE49-F238E27FC236}">
                <a16:creationId xmlns:a16="http://schemas.microsoft.com/office/drawing/2014/main" id="{DB689AA4-7E82-4138-B21E-185FB1E2F9A3}"/>
              </a:ext>
            </a:extLst>
          </p:cNvPr>
          <p:cNvSpPr txBox="1"/>
          <p:nvPr userDrawn="1"/>
        </p:nvSpPr>
        <p:spPr>
          <a:xfrm>
            <a:off x="298361" y="4670921"/>
            <a:ext cx="5648943" cy="1181717"/>
          </a:xfrm>
          <a:prstGeom prst="rect">
            <a:avLst/>
          </a:prstGeom>
          <a:noFill/>
        </p:spPr>
        <p:txBody>
          <a:bodyPr wrap="square" lIns="0" tIns="0" rIns="0" rtlCol="0">
            <a:noAutofit/>
          </a:bodyPr>
          <a:lstStyle/>
          <a:p>
            <a:pPr marL="0" indent="0">
              <a:buFont typeface="Arial" panose="020B0604020202020204" pitchFamily="34" charset="0"/>
              <a:buNone/>
            </a:pPr>
            <a:r>
              <a:rPr lang="en-US" sz="1000" spc="0">
                <a:solidFill>
                  <a:schemeClr val="bg1"/>
                </a:solidFill>
              </a:rPr>
              <a:t>Mazars is an internationally integrated partnership, specialising in audit, accountancy, advisory, tax and legal services*. Operating in over 90 countries and territories around the world, we draw on the expertise of 40,400 professionals – 24,400 in Mazars’ integrated partnership and 16,000 via the Mazars North America Alliance – to assist clients of all sizes at every stage in their development.</a:t>
            </a:r>
          </a:p>
          <a:p>
            <a:pPr marL="0" indent="0">
              <a:buFont typeface="Arial" panose="020B0604020202020204" pitchFamily="34" charset="0"/>
              <a:buNone/>
            </a:pPr>
            <a:endParaRPr lang="en-US" sz="1000" spc="0">
              <a:solidFill>
                <a:schemeClr val="bg1"/>
              </a:solidFill>
            </a:endParaRPr>
          </a:p>
          <a:p>
            <a:pPr marL="0" indent="0">
              <a:buFont typeface="Arial" panose="020B0604020202020204" pitchFamily="34" charset="0"/>
              <a:buNone/>
            </a:pPr>
            <a:r>
              <a:rPr lang="en-US" sz="800" spc="0">
                <a:solidFill>
                  <a:schemeClr val="bg1"/>
                </a:solidFill>
              </a:rPr>
              <a:t>*where permitted under applicable country laws.</a:t>
            </a:r>
          </a:p>
          <a:p>
            <a:pPr marL="0" indent="0">
              <a:buFont typeface="Arial" panose="020B0604020202020204" pitchFamily="34" charset="0"/>
              <a:buNone/>
            </a:pPr>
            <a:endParaRPr lang="en-GB" sz="600" spc="0">
              <a:solidFill>
                <a:schemeClr val="bg1"/>
              </a:solidFill>
            </a:endParaRPr>
          </a:p>
        </p:txBody>
      </p:sp>
      <p:sp>
        <p:nvSpPr>
          <p:cNvPr id="15" name="Content Placeholder 9">
            <a:extLst>
              <a:ext uri="{FF2B5EF4-FFF2-40B4-BE49-F238E27FC236}">
                <a16:creationId xmlns:a16="http://schemas.microsoft.com/office/drawing/2014/main" id="{9D39A555-5A16-4E80-B592-BA5F8D203A3A}"/>
              </a:ext>
            </a:extLst>
          </p:cNvPr>
          <p:cNvSpPr>
            <a:spLocks noGrp="1"/>
          </p:cNvSpPr>
          <p:nvPr>
            <p:ph sz="quarter" idx="10" hasCustomPrompt="1"/>
          </p:nvPr>
        </p:nvSpPr>
        <p:spPr>
          <a:xfrm>
            <a:off x="299010" y="5644965"/>
            <a:ext cx="5639557" cy="274638"/>
          </a:xfrm>
        </p:spPr>
        <p:txBody>
          <a:bodyPr tIns="0" bIns="0"/>
          <a:lstStyle>
            <a:lvl1pPr marL="0" indent="0">
              <a:buNone/>
              <a:defRPr b="1">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pPr lvl="0"/>
            <a:r>
              <a:rPr lang="en-US"/>
              <a:t>www.mazars.com</a:t>
            </a:r>
          </a:p>
        </p:txBody>
      </p:sp>
      <p:sp>
        <p:nvSpPr>
          <p:cNvPr id="16" name="Content Placeholder 9">
            <a:extLst>
              <a:ext uri="{FF2B5EF4-FFF2-40B4-BE49-F238E27FC236}">
                <a16:creationId xmlns:a16="http://schemas.microsoft.com/office/drawing/2014/main" id="{B6211B2D-D6EB-4E26-A568-F618C29AE446}"/>
              </a:ext>
            </a:extLst>
          </p:cNvPr>
          <p:cNvSpPr>
            <a:spLocks noGrp="1"/>
          </p:cNvSpPr>
          <p:nvPr>
            <p:ph sz="quarter" idx="11" hasCustomPrompt="1"/>
          </p:nvPr>
        </p:nvSpPr>
        <p:spPr>
          <a:xfrm>
            <a:off x="299010" y="2790264"/>
            <a:ext cx="5639557" cy="1181716"/>
          </a:xfrm>
        </p:spPr>
        <p:txBody>
          <a:bodyPr tIns="0" bIns="0"/>
          <a:lstStyle>
            <a:lvl1pPr marL="0" indent="0">
              <a:buNone/>
              <a:defRPr b="0">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r>
              <a:rPr lang="en-GB" sz="1400" spc="0">
                <a:solidFill>
                  <a:schemeClr val="bg1"/>
                </a:solidFill>
              </a:rPr>
              <a:t>Address</a:t>
            </a:r>
          </a:p>
        </p:txBody>
      </p:sp>
      <p:sp>
        <p:nvSpPr>
          <p:cNvPr id="18" name="Content Placeholder 9">
            <a:extLst>
              <a:ext uri="{FF2B5EF4-FFF2-40B4-BE49-F238E27FC236}">
                <a16:creationId xmlns:a16="http://schemas.microsoft.com/office/drawing/2014/main" id="{8EE4DD85-74DF-41FF-8406-44F15D6C847E}"/>
              </a:ext>
            </a:extLst>
          </p:cNvPr>
          <p:cNvSpPr>
            <a:spLocks noGrp="1"/>
          </p:cNvSpPr>
          <p:nvPr>
            <p:ph sz="quarter" idx="12" hasCustomPrompt="1"/>
          </p:nvPr>
        </p:nvSpPr>
        <p:spPr>
          <a:xfrm>
            <a:off x="6248951" y="2442882"/>
            <a:ext cx="5639557" cy="2599972"/>
          </a:xfrm>
        </p:spPr>
        <p:txBody>
          <a:bodyPr tIns="0" bIns="0"/>
          <a:lstStyle>
            <a:lvl1pPr marL="0" indent="0">
              <a:lnSpc>
                <a:spcPct val="100000"/>
              </a:lnSpc>
              <a:spcBef>
                <a:spcPts val="0"/>
              </a:spcBef>
              <a:buNone/>
              <a:defRPr b="0">
                <a:solidFill>
                  <a:schemeClr val="bg1"/>
                </a:solidFill>
              </a:defRPr>
            </a:lvl1pPr>
            <a:lvl2pPr marL="179388" indent="0">
              <a:buNone/>
              <a:defRPr b="1">
                <a:solidFill>
                  <a:schemeClr val="bg1"/>
                </a:solidFill>
              </a:defRPr>
            </a:lvl2pPr>
            <a:lvl3pPr marL="360363" indent="0">
              <a:buNone/>
              <a:defRPr b="1">
                <a:solidFill>
                  <a:schemeClr val="bg1"/>
                </a:solidFill>
              </a:defRPr>
            </a:lvl3pPr>
            <a:lvl4pPr marL="533400" indent="0">
              <a:buNone/>
              <a:defRPr b="1">
                <a:solidFill>
                  <a:schemeClr val="bg1"/>
                </a:solidFill>
              </a:defRPr>
            </a:lvl4pPr>
            <a:lvl5pPr marL="714375" indent="0">
              <a:buNone/>
              <a:defRPr b="1">
                <a:solidFill>
                  <a:schemeClr val="bg1"/>
                </a:solidFill>
              </a:defRPr>
            </a:lvl5pPr>
          </a:lstStyle>
          <a:p>
            <a:pPr>
              <a:spcAft>
                <a:spcPts val="600"/>
              </a:spcAft>
            </a:pPr>
            <a:r>
              <a:rPr lang="fr-FR" sz="1400" b="1" u="none">
                <a:solidFill>
                  <a:schemeClr val="bg1"/>
                </a:solidFill>
              </a:rPr>
              <a:t>LinkedIn:</a:t>
            </a:r>
            <a:br>
              <a:rPr lang="fr-FR" sz="1400" b="1" u="none">
                <a:solidFill>
                  <a:schemeClr val="bg1"/>
                </a:solidFill>
              </a:rPr>
            </a:br>
            <a:r>
              <a:rPr lang="fr-FR" sz="1400" u="none">
                <a:solidFill>
                  <a:schemeClr val="bg1"/>
                </a:solidFill>
              </a:rPr>
              <a:t>www.linkedin.com/company/Mazars</a:t>
            </a:r>
          </a:p>
          <a:p>
            <a:pPr>
              <a:spcAft>
                <a:spcPts val="600"/>
              </a:spcAft>
            </a:pPr>
            <a:r>
              <a:rPr lang="fr-FR" sz="1400" b="1" u="none">
                <a:solidFill>
                  <a:schemeClr val="bg1"/>
                </a:solidFill>
              </a:rPr>
              <a:t>Twitter:</a:t>
            </a:r>
            <a:br>
              <a:rPr lang="fr-FR" sz="1400" b="1" u="none">
                <a:solidFill>
                  <a:schemeClr val="bg1"/>
                </a:solidFill>
              </a:rPr>
            </a:br>
            <a:r>
              <a:rPr lang="fr-FR" sz="1400" u="none">
                <a:solidFill>
                  <a:schemeClr val="bg1"/>
                </a:solidFill>
              </a:rPr>
              <a:t>www.twitter.com/MazarsGroup</a:t>
            </a:r>
          </a:p>
          <a:p>
            <a:pPr>
              <a:spcAft>
                <a:spcPts val="600"/>
              </a:spcAft>
            </a:pPr>
            <a:r>
              <a:rPr lang="fr-FR" sz="1400" b="1" u="none">
                <a:solidFill>
                  <a:schemeClr val="bg1"/>
                </a:solidFill>
              </a:rPr>
              <a:t>Facebook:</a:t>
            </a:r>
            <a:br>
              <a:rPr lang="fr-FR" sz="1400" b="1" u="none">
                <a:solidFill>
                  <a:schemeClr val="bg1"/>
                </a:solidFill>
              </a:rPr>
            </a:br>
            <a:r>
              <a:rPr lang="fr-FR" sz="1400" u="none">
                <a:solidFill>
                  <a:schemeClr val="bg1"/>
                </a:solidFill>
              </a:rPr>
              <a:t>www.facebook.com/MazarsGroup</a:t>
            </a:r>
          </a:p>
          <a:p>
            <a:pPr>
              <a:spcAft>
                <a:spcPts val="600"/>
              </a:spcAft>
            </a:pPr>
            <a:r>
              <a:rPr lang="fr-FR" sz="1400" b="1" u="none">
                <a:solidFill>
                  <a:schemeClr val="bg1"/>
                </a:solidFill>
              </a:rPr>
              <a:t>Instagram:</a:t>
            </a:r>
            <a:br>
              <a:rPr lang="fr-FR" sz="1400" b="1" u="none">
                <a:solidFill>
                  <a:schemeClr val="bg1"/>
                </a:solidFill>
              </a:rPr>
            </a:br>
            <a:r>
              <a:rPr lang="fr-FR" sz="1400" u="none">
                <a:solidFill>
                  <a:schemeClr val="bg1"/>
                </a:solidFill>
              </a:rPr>
              <a:t>www.instagram.com/MazarsGroup</a:t>
            </a:r>
          </a:p>
          <a:p>
            <a:pPr>
              <a:spcAft>
                <a:spcPts val="600"/>
              </a:spcAft>
            </a:pPr>
            <a:r>
              <a:rPr lang="fr-FR" sz="1400" b="1" u="none">
                <a:solidFill>
                  <a:schemeClr val="bg1"/>
                </a:solidFill>
              </a:rPr>
              <a:t>WeChat:</a:t>
            </a:r>
            <a:br>
              <a:rPr lang="fr-FR" sz="1400" b="1" u="none">
                <a:solidFill>
                  <a:schemeClr val="bg1"/>
                </a:solidFill>
              </a:rPr>
            </a:br>
            <a:r>
              <a:rPr lang="fr-FR" sz="1400" u="none">
                <a:solidFill>
                  <a:schemeClr val="bg1"/>
                </a:solidFill>
              </a:rPr>
              <a:t>ID: Mazars</a:t>
            </a:r>
          </a:p>
        </p:txBody>
      </p:sp>
      <p:sp>
        <p:nvSpPr>
          <p:cNvPr id="7" name="Text Placeholder 6">
            <a:extLst>
              <a:ext uri="{FF2B5EF4-FFF2-40B4-BE49-F238E27FC236}">
                <a16:creationId xmlns:a16="http://schemas.microsoft.com/office/drawing/2014/main" id="{90C04FE7-D444-422F-ABB2-9CF9EE7A353E}"/>
              </a:ext>
            </a:extLst>
          </p:cNvPr>
          <p:cNvSpPr>
            <a:spLocks noGrp="1"/>
          </p:cNvSpPr>
          <p:nvPr>
            <p:ph type="body" sz="quarter" idx="15" hasCustomPrompt="1"/>
          </p:nvPr>
        </p:nvSpPr>
        <p:spPr>
          <a:xfrm>
            <a:off x="304800" y="1567662"/>
            <a:ext cx="5634038" cy="338137"/>
          </a:xfrm>
        </p:spPr>
        <p:txBody>
          <a:bodyPr anchor="ctr"/>
          <a:lstStyle>
            <a:lvl1pPr>
              <a:buNone/>
              <a:defRPr sz="2400">
                <a:solidFill>
                  <a:schemeClr val="bg1"/>
                </a:solidFill>
              </a:defRPr>
            </a:lvl1pPr>
            <a:lvl2pPr>
              <a:buNone/>
              <a:defRPr sz="2400">
                <a:solidFill>
                  <a:schemeClr val="bg1"/>
                </a:solidFill>
              </a:defRPr>
            </a:lvl2pPr>
            <a:lvl3pPr>
              <a:buNone/>
              <a:defRPr sz="2400">
                <a:solidFill>
                  <a:schemeClr val="bg1"/>
                </a:solidFill>
              </a:defRPr>
            </a:lvl3pPr>
            <a:lvl4pPr>
              <a:buNone/>
              <a:defRPr sz="2400">
                <a:solidFill>
                  <a:schemeClr val="bg1"/>
                </a:solidFill>
              </a:defRPr>
            </a:lvl4pPr>
            <a:lvl5pPr>
              <a:buNone/>
              <a:defRPr sz="2400">
                <a:solidFill>
                  <a:schemeClr val="bg1"/>
                </a:solidFill>
              </a:defRPr>
            </a:lvl5pPr>
          </a:lstStyle>
          <a:p>
            <a:pPr lvl="0"/>
            <a:r>
              <a:rPr lang="en-US"/>
              <a:t>Contact</a:t>
            </a:r>
          </a:p>
        </p:txBody>
      </p:sp>
      <p:sp>
        <p:nvSpPr>
          <p:cNvPr id="19" name="Text Placeholder 6">
            <a:extLst>
              <a:ext uri="{FF2B5EF4-FFF2-40B4-BE49-F238E27FC236}">
                <a16:creationId xmlns:a16="http://schemas.microsoft.com/office/drawing/2014/main" id="{4529313B-462E-4DEC-8F97-2654C321027A}"/>
              </a:ext>
            </a:extLst>
          </p:cNvPr>
          <p:cNvSpPr>
            <a:spLocks noGrp="1"/>
          </p:cNvSpPr>
          <p:nvPr>
            <p:ph type="body" sz="quarter" idx="16" hasCustomPrompt="1"/>
          </p:nvPr>
        </p:nvSpPr>
        <p:spPr>
          <a:xfrm>
            <a:off x="6244435" y="1567662"/>
            <a:ext cx="5634038" cy="338137"/>
          </a:xfrm>
        </p:spPr>
        <p:txBody>
          <a:bodyPr anchor="ctr"/>
          <a:lstStyle>
            <a:lvl1pPr>
              <a:buNone/>
              <a:defRPr sz="2400">
                <a:solidFill>
                  <a:schemeClr val="bg1"/>
                </a:solidFill>
              </a:defRPr>
            </a:lvl1pPr>
            <a:lvl2pPr>
              <a:buNone/>
              <a:defRPr sz="2400">
                <a:solidFill>
                  <a:schemeClr val="bg1"/>
                </a:solidFill>
              </a:defRPr>
            </a:lvl2pPr>
            <a:lvl3pPr>
              <a:buNone/>
              <a:defRPr sz="2400">
                <a:solidFill>
                  <a:schemeClr val="bg1"/>
                </a:solidFill>
              </a:defRPr>
            </a:lvl3pPr>
            <a:lvl4pPr>
              <a:buNone/>
              <a:defRPr sz="2400">
                <a:solidFill>
                  <a:schemeClr val="bg1"/>
                </a:solidFill>
              </a:defRPr>
            </a:lvl4pPr>
            <a:lvl5pPr>
              <a:buNone/>
              <a:defRPr sz="2400">
                <a:solidFill>
                  <a:schemeClr val="bg1"/>
                </a:solidFill>
              </a:defRPr>
            </a:lvl5pPr>
          </a:lstStyle>
          <a:p>
            <a:pPr lvl="0"/>
            <a:r>
              <a:rPr lang="en-US"/>
              <a:t>Follow us:</a:t>
            </a:r>
          </a:p>
        </p:txBody>
      </p:sp>
    </p:spTree>
    <p:extLst>
      <p:ext uri="{BB962C8B-B14F-4D97-AF65-F5344CB8AC3E}">
        <p14:creationId xmlns:p14="http://schemas.microsoft.com/office/powerpoint/2010/main" val="1008224251"/>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ully editable divider slide (Arial)">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626B40-B4E8-B645-94B5-7819339718C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Text Placeholder 24">
            <a:extLst>
              <a:ext uri="{FF2B5EF4-FFF2-40B4-BE49-F238E27FC236}">
                <a16:creationId xmlns:a16="http://schemas.microsoft.com/office/drawing/2014/main" id="{8854C75F-3FC7-B34E-B3B1-95DCD984827C}"/>
              </a:ext>
            </a:extLst>
          </p:cNvPr>
          <p:cNvSpPr>
            <a:spLocks noGrp="1"/>
          </p:cNvSpPr>
          <p:nvPr>
            <p:ph type="body" sz="quarter" idx="13" hasCustomPrompt="1"/>
          </p:nvPr>
        </p:nvSpPr>
        <p:spPr>
          <a:xfrm>
            <a:off x="304800" y="1571017"/>
            <a:ext cx="5646737"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Section xx:</a:t>
            </a:r>
          </a:p>
        </p:txBody>
      </p:sp>
      <p:sp>
        <p:nvSpPr>
          <p:cNvPr id="11" name="Text Placeholder 24">
            <a:extLst>
              <a:ext uri="{FF2B5EF4-FFF2-40B4-BE49-F238E27FC236}">
                <a16:creationId xmlns:a16="http://schemas.microsoft.com/office/drawing/2014/main" id="{F4516C09-482B-5546-9793-7F35145BAE4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 Placeholder 3">
            <a:extLst>
              <a:ext uri="{FF2B5EF4-FFF2-40B4-BE49-F238E27FC236}">
                <a16:creationId xmlns:a16="http://schemas.microsoft.com/office/drawing/2014/main" id="{C7DCA978-C83B-A440-9897-4DD822FFCB82}"/>
              </a:ext>
            </a:extLst>
          </p:cNvPr>
          <p:cNvSpPr>
            <a:spLocks noGrp="1"/>
          </p:cNvSpPr>
          <p:nvPr>
            <p:ph type="body" sz="quarter" idx="15" hasCustomPrompt="1"/>
          </p:nvPr>
        </p:nvSpPr>
        <p:spPr>
          <a:xfrm>
            <a:off x="9648825" y="86437"/>
            <a:ext cx="2238375" cy="1600200"/>
          </a:xfrm>
        </p:spPr>
        <p:txBody>
          <a:bodyPr lIns="0" tIns="0" rIns="0" bIns="0">
            <a:noAutofit/>
          </a:bodyPr>
          <a:lstStyle>
            <a:lvl1pPr marL="0" indent="0" algn="r">
              <a:buNone/>
              <a:defRPr sz="13800" b="1">
                <a:solidFill>
                  <a:schemeClr val="bg1"/>
                </a:solidFill>
              </a:defRPr>
            </a:lvl1pPr>
          </a:lstStyle>
          <a:p>
            <a:pPr lvl="0"/>
            <a:r>
              <a:rPr lang="en-US"/>
              <a:t>xx</a:t>
            </a:r>
          </a:p>
        </p:txBody>
      </p:sp>
    </p:spTree>
    <p:extLst>
      <p:ext uri="{BB962C8B-B14F-4D97-AF65-F5344CB8AC3E}">
        <p14:creationId xmlns:p14="http://schemas.microsoft.com/office/powerpoint/2010/main" val="1423349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6259" y="304800"/>
            <a:ext cx="2201900" cy="1911327"/>
          </a:xfrm>
          <a:prstGeom prst="rect">
            <a:avLst/>
          </a:prstGeom>
        </p:spPr>
      </p:pic>
      <p:sp>
        <p:nvSpPr>
          <p:cNvPr id="8" name="Text Placeholder 24">
            <a:extLst>
              <a:ext uri="{FF2B5EF4-FFF2-40B4-BE49-F238E27FC236}">
                <a16:creationId xmlns:a16="http://schemas.microsoft.com/office/drawing/2014/main" id="{BB6C793C-2A2F-5C46-AFA5-BEE0A075E293}"/>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9" name="Rectangle 8">
            <a:extLst>
              <a:ext uri="{FF2B5EF4-FFF2-40B4-BE49-F238E27FC236}">
                <a16:creationId xmlns:a16="http://schemas.microsoft.com/office/drawing/2014/main" id="{43626B40-B4E8-B645-94B5-7819339718C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extBox 1">
            <a:extLst>
              <a:ext uri="{FF2B5EF4-FFF2-40B4-BE49-F238E27FC236}">
                <a16:creationId xmlns:a16="http://schemas.microsoft.com/office/drawing/2014/main" id="{9B64B323-E0E5-4788-A9F4-ACD08B810DD7}"/>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01:</a:t>
            </a:r>
            <a:endParaRPr lang="en-GB"/>
          </a:p>
        </p:txBody>
      </p:sp>
    </p:spTree>
    <p:extLst>
      <p:ext uri="{BB962C8B-B14F-4D97-AF65-F5344CB8AC3E}">
        <p14:creationId xmlns:p14="http://schemas.microsoft.com/office/powerpoint/2010/main" val="35242261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070D46-5359-EA42-8EF4-9452600EACB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8" name="Picture 7">
            <a:extLst>
              <a:ext uri="{FF2B5EF4-FFF2-40B4-BE49-F238E27FC236}">
                <a16:creationId xmlns:a16="http://schemas.microsoft.com/office/drawing/2014/main" id="{22D5D871-5634-4741-AF6D-8EF0A5CA08A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3704" cy="1912892"/>
          </a:xfrm>
          <a:prstGeom prst="rect">
            <a:avLst/>
          </a:prstGeom>
        </p:spPr>
      </p:pic>
      <p:sp>
        <p:nvSpPr>
          <p:cNvPr id="15" name="Text Placeholder 24">
            <a:extLst>
              <a:ext uri="{FF2B5EF4-FFF2-40B4-BE49-F238E27FC236}">
                <a16:creationId xmlns:a16="http://schemas.microsoft.com/office/drawing/2014/main" id="{61CD5055-548C-0845-845F-4598531EF566}"/>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911ADC3B-DB8F-F34D-AADF-F9C7D9830D0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54D84401-8470-4E88-839D-6C3FA39527CA}"/>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02:</a:t>
            </a:r>
            <a:endParaRPr lang="en-GB"/>
          </a:p>
        </p:txBody>
      </p:sp>
    </p:spTree>
    <p:extLst>
      <p:ext uri="{BB962C8B-B14F-4D97-AF65-F5344CB8AC3E}">
        <p14:creationId xmlns:p14="http://schemas.microsoft.com/office/powerpoint/2010/main" val="23404706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EA53B1FC-0CDC-A74E-9D5C-5AEC6A1A6489}"/>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E691D427-197D-B144-AE8B-ED3845519C5E}"/>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1DC3B708-61C4-6243-A067-1D49CFA7FB3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A8102FF3-4C12-46A1-94F2-5B9D14EEDEEC}"/>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03:</a:t>
            </a:r>
            <a:endParaRPr lang="en-GB"/>
          </a:p>
        </p:txBody>
      </p:sp>
    </p:spTree>
    <p:extLst>
      <p:ext uri="{BB962C8B-B14F-4D97-AF65-F5344CB8AC3E}">
        <p14:creationId xmlns:p14="http://schemas.microsoft.com/office/powerpoint/2010/main" val="29925493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04">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EA2E12F-1C50-C041-A398-0ABAACC8001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815217B-D549-3F43-9BA2-2EFB7BF46A9D}"/>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F86C243-E457-3747-8CCB-1C8FB1E05359}"/>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CDB689AC-A500-43DF-856E-F4021E87E3E0}"/>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04:</a:t>
            </a:r>
            <a:endParaRPr lang="en-GB"/>
          </a:p>
        </p:txBody>
      </p:sp>
    </p:spTree>
    <p:extLst>
      <p:ext uri="{BB962C8B-B14F-4D97-AF65-F5344CB8AC3E}">
        <p14:creationId xmlns:p14="http://schemas.microsoft.com/office/powerpoint/2010/main" val="8365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6" name="Text Placeholder 16">
            <a:extLst>
              <a:ext uri="{FF2B5EF4-FFF2-40B4-BE49-F238E27FC236}">
                <a16:creationId xmlns:a16="http://schemas.microsoft.com/office/drawing/2014/main" id="{CE589445-5E9B-734F-AD7E-266D4DA94BBA}"/>
              </a:ext>
            </a:extLst>
          </p:cNvPr>
          <p:cNvSpPr>
            <a:spLocks noGrp="1"/>
          </p:cNvSpPr>
          <p:nvPr>
            <p:ph type="body" sz="quarter" idx="25" hasCustomPrompt="1"/>
          </p:nvPr>
        </p:nvSpPr>
        <p:spPr>
          <a:xfrm>
            <a:off x="6245548"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3" name="Text Placeholder 16">
            <a:extLst>
              <a:ext uri="{FF2B5EF4-FFF2-40B4-BE49-F238E27FC236}">
                <a16:creationId xmlns:a16="http://schemas.microsoft.com/office/drawing/2014/main" id="{33F43D15-AEAF-E647-BFEE-D14E3099EA85}"/>
              </a:ext>
            </a:extLst>
          </p:cNvPr>
          <p:cNvSpPr>
            <a:spLocks noGrp="1"/>
          </p:cNvSpPr>
          <p:nvPr>
            <p:ph type="body" sz="quarter" idx="29" hasCustomPrompt="1"/>
          </p:nvPr>
        </p:nvSpPr>
        <p:spPr>
          <a:xfrm>
            <a:off x="304800" y="1565686"/>
            <a:ext cx="5646738" cy="720000"/>
          </a:xfrm>
        </p:spPr>
        <p:txBody>
          <a:bodyPr lIns="0" tIns="0" rIns="0">
            <a:noAutofit/>
          </a:bodyPr>
          <a:lstStyle>
            <a:lvl1pPr marL="0" indent="0">
              <a:spcBef>
                <a:spcPts val="200"/>
              </a:spcBef>
              <a:buNone/>
              <a:defRPr sz="2000" b="0" spc="0" baseline="0"/>
            </a:lvl1pPr>
            <a:lvl2pPr>
              <a:defRPr sz="2000"/>
            </a:lvl2pPr>
            <a:lvl3pPr>
              <a:defRPr sz="1800"/>
            </a:lvl3pPr>
            <a:lvl4pPr>
              <a:defRPr sz="1600"/>
            </a:lvl4pPr>
            <a:lvl5pPr>
              <a:defRPr sz="1600"/>
            </a:lvl5pPr>
          </a:lstStyle>
          <a:p>
            <a:pPr lvl="0"/>
            <a:r>
              <a:rPr lang="en-US"/>
              <a:t>Room for optional introductory text </a:t>
            </a:r>
          </a:p>
          <a:p>
            <a:pPr lvl="0"/>
            <a:r>
              <a:rPr lang="en-US"/>
              <a:t>(2 lines max)</a:t>
            </a:r>
          </a:p>
        </p:txBody>
      </p:sp>
      <p:sp>
        <p:nvSpPr>
          <p:cNvPr id="22" name="Text Placeholder 16">
            <a:extLst>
              <a:ext uri="{FF2B5EF4-FFF2-40B4-BE49-F238E27FC236}">
                <a16:creationId xmlns:a16="http://schemas.microsoft.com/office/drawing/2014/main" id="{1B100309-DB86-7F4A-8F8B-2C27461B5903}"/>
              </a:ext>
            </a:extLst>
          </p:cNvPr>
          <p:cNvSpPr>
            <a:spLocks noGrp="1"/>
          </p:cNvSpPr>
          <p:nvPr>
            <p:ph type="body" sz="quarter" idx="30" hasCustomPrompt="1"/>
          </p:nvPr>
        </p:nvSpPr>
        <p:spPr>
          <a:xfrm>
            <a:off x="3275174"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7" name="Text Placeholder 16">
            <a:extLst>
              <a:ext uri="{FF2B5EF4-FFF2-40B4-BE49-F238E27FC236}">
                <a16:creationId xmlns:a16="http://schemas.microsoft.com/office/drawing/2014/main" id="{3588C321-9373-0848-A232-EBAFE689171F}"/>
              </a:ext>
            </a:extLst>
          </p:cNvPr>
          <p:cNvSpPr>
            <a:spLocks noGrp="1"/>
          </p:cNvSpPr>
          <p:nvPr>
            <p:ph type="body" sz="quarter" idx="32" hasCustomPrompt="1"/>
          </p:nvPr>
        </p:nvSpPr>
        <p:spPr>
          <a:xfrm>
            <a:off x="9215922" y="243912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29" name="Text Placeholder 16">
            <a:extLst>
              <a:ext uri="{FF2B5EF4-FFF2-40B4-BE49-F238E27FC236}">
                <a16:creationId xmlns:a16="http://schemas.microsoft.com/office/drawing/2014/main" id="{F34A25E1-CD64-C445-A7A9-990CAC0C565E}"/>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0" name="Text Placeholder 16">
            <a:extLst>
              <a:ext uri="{FF2B5EF4-FFF2-40B4-BE49-F238E27FC236}">
                <a16:creationId xmlns:a16="http://schemas.microsoft.com/office/drawing/2014/main" id="{E29E210A-28AF-504B-9494-F7EEA9BF1CE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8" name="Content Placeholder 2">
            <a:extLst>
              <a:ext uri="{FF2B5EF4-FFF2-40B4-BE49-F238E27FC236}">
                <a16:creationId xmlns:a16="http://schemas.microsoft.com/office/drawing/2014/main" id="{4E9474C6-5DB0-413D-B1A3-48497CE5939B}"/>
              </a:ext>
            </a:extLst>
          </p:cNvPr>
          <p:cNvSpPr>
            <a:spLocks noGrp="1"/>
          </p:cNvSpPr>
          <p:nvPr>
            <p:ph sz="quarter" idx="38"/>
          </p:nvPr>
        </p:nvSpPr>
        <p:spPr>
          <a:xfrm>
            <a:off x="302401" y="2786725"/>
            <a:ext cx="26748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5" name="Content Placeholder 2">
            <a:extLst>
              <a:ext uri="{FF2B5EF4-FFF2-40B4-BE49-F238E27FC236}">
                <a16:creationId xmlns:a16="http://schemas.microsoft.com/office/drawing/2014/main" id="{81298A07-3583-4F69-AB4A-03BAB26814FC}"/>
              </a:ext>
            </a:extLst>
          </p:cNvPr>
          <p:cNvSpPr>
            <a:spLocks noGrp="1"/>
          </p:cNvSpPr>
          <p:nvPr>
            <p:ph sz="quarter" idx="39"/>
          </p:nvPr>
        </p:nvSpPr>
        <p:spPr>
          <a:xfrm>
            <a:off x="3273575" y="2786725"/>
            <a:ext cx="26748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6" name="Content Placeholder 2">
            <a:extLst>
              <a:ext uri="{FF2B5EF4-FFF2-40B4-BE49-F238E27FC236}">
                <a16:creationId xmlns:a16="http://schemas.microsoft.com/office/drawing/2014/main" id="{27A25E24-62F5-4723-97DE-72ECA36750AA}"/>
              </a:ext>
            </a:extLst>
          </p:cNvPr>
          <p:cNvSpPr>
            <a:spLocks noGrp="1"/>
          </p:cNvSpPr>
          <p:nvPr>
            <p:ph sz="quarter" idx="40"/>
          </p:nvPr>
        </p:nvSpPr>
        <p:spPr>
          <a:xfrm>
            <a:off x="6244749" y="2786725"/>
            <a:ext cx="26748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8" name="Content Placeholder 2">
            <a:extLst>
              <a:ext uri="{FF2B5EF4-FFF2-40B4-BE49-F238E27FC236}">
                <a16:creationId xmlns:a16="http://schemas.microsoft.com/office/drawing/2014/main" id="{7A28BB0F-F907-49CD-A495-C3AF1DE3B120}"/>
              </a:ext>
            </a:extLst>
          </p:cNvPr>
          <p:cNvSpPr>
            <a:spLocks noGrp="1"/>
          </p:cNvSpPr>
          <p:nvPr>
            <p:ph sz="quarter" idx="41"/>
          </p:nvPr>
        </p:nvSpPr>
        <p:spPr>
          <a:xfrm>
            <a:off x="9215922" y="2786725"/>
            <a:ext cx="2674800" cy="3272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4272663806"/>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0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20D2222F-C267-984B-BCCE-B7AC8E33C068}"/>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BA6B3EF2-9EB5-2047-8EBC-EF7980238492}"/>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93B36512-F2FF-E84A-897C-2368C099712A}"/>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35876AA-2990-4D8A-8C6A-6FF7C5D0DB66}"/>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05:</a:t>
            </a:r>
            <a:endParaRPr lang="en-GB"/>
          </a:p>
        </p:txBody>
      </p:sp>
    </p:spTree>
    <p:extLst>
      <p:ext uri="{BB962C8B-B14F-4D97-AF65-F5344CB8AC3E}">
        <p14:creationId xmlns:p14="http://schemas.microsoft.com/office/powerpoint/2010/main" val="7368817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06">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689BADFA-06D7-804C-BB3E-9FF08519F9B4}"/>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9CA0726D-CC67-964B-A9F4-B673A414300E}"/>
              </a:ext>
            </a:extLst>
          </p:cNvPr>
          <p:cNvSpPr>
            <a:spLocks noGrp="1"/>
          </p:cNvSpPr>
          <p:nvPr>
            <p:ph type="body" sz="quarter" idx="14" hasCustomPrompt="1"/>
          </p:nvPr>
        </p:nvSpPr>
        <p:spPr>
          <a:xfrm>
            <a:off x="304800" y="2021942"/>
            <a:ext cx="5646738" cy="415498"/>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A7E8E20-2B15-9949-AC7C-6456777ED58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C675535-8A82-44CE-92DA-5F7A52C486A6}"/>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06:</a:t>
            </a:r>
            <a:endParaRPr lang="en-GB"/>
          </a:p>
        </p:txBody>
      </p:sp>
    </p:spTree>
    <p:extLst>
      <p:ext uri="{BB962C8B-B14F-4D97-AF65-F5344CB8AC3E}">
        <p14:creationId xmlns:p14="http://schemas.microsoft.com/office/powerpoint/2010/main" val="24220690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07">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84E5E168-4DC0-DD40-B207-BABE8F0A640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E554646D-94E8-164F-A160-3973B207204B}"/>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2D51AA5D-1CD9-7742-A453-72FEB8F77ADB}"/>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34A6E0E3-4CE6-4BA5-A02E-DC2EEE0E1EEB}"/>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07:</a:t>
            </a:r>
            <a:endParaRPr lang="en-GB"/>
          </a:p>
        </p:txBody>
      </p:sp>
    </p:spTree>
    <p:extLst>
      <p:ext uri="{BB962C8B-B14F-4D97-AF65-F5344CB8AC3E}">
        <p14:creationId xmlns:p14="http://schemas.microsoft.com/office/powerpoint/2010/main" val="34208856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08">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1B261C28-0AFC-9B4A-AD16-3471C3A0E03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6F23FA79-ABBF-1C45-8994-B975AEFF5284}"/>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F79F95E6-8C3D-A645-A0E2-A40B68EDEA69}"/>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F1B1F56-9189-4EF4-AFC9-3090DE0C43CF}"/>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08:</a:t>
            </a:r>
            <a:endParaRPr lang="en-GB"/>
          </a:p>
        </p:txBody>
      </p:sp>
    </p:spTree>
    <p:extLst>
      <p:ext uri="{BB962C8B-B14F-4D97-AF65-F5344CB8AC3E}">
        <p14:creationId xmlns:p14="http://schemas.microsoft.com/office/powerpoint/2010/main" val="25013876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09">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F3379CDB-3466-6948-8C87-DDDB4909B18F}"/>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7C4EF84E-D24D-FE41-8928-1144D0591B0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D12E60C5-76DD-0C40-99CD-F404A08A6653}"/>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770DDB40-1F69-4596-B8A2-A4BAAEAD25BB}"/>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09:</a:t>
            </a:r>
            <a:endParaRPr lang="en-GB"/>
          </a:p>
        </p:txBody>
      </p:sp>
    </p:spTree>
    <p:extLst>
      <p:ext uri="{BB962C8B-B14F-4D97-AF65-F5344CB8AC3E}">
        <p14:creationId xmlns:p14="http://schemas.microsoft.com/office/powerpoint/2010/main" val="25004128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10">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9BCBC768-05B1-924A-B45E-FC109F543E9F}"/>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880B1BB-0B66-9B46-8403-0F984A2C2FAC}"/>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B27F26A-F6FD-F849-9727-1E1F3ABF55EA}"/>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AA479A70-862A-4377-A095-A373AEF1842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10:</a:t>
            </a:r>
            <a:endParaRPr lang="en-GB"/>
          </a:p>
        </p:txBody>
      </p:sp>
    </p:spTree>
    <p:extLst>
      <p:ext uri="{BB962C8B-B14F-4D97-AF65-F5344CB8AC3E}">
        <p14:creationId xmlns:p14="http://schemas.microsoft.com/office/powerpoint/2010/main" val="36557045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1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74BBD920-16A6-264C-BDE9-2C24B2190B2D}"/>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C84206AE-697C-FF4A-92C6-5222A40CB8F1}"/>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506A67F-E1DB-074B-BA48-1941E67DA386}"/>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37B75E1C-0A3B-41CF-AD37-851A6C0EF6DA}"/>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11:</a:t>
            </a:r>
            <a:endParaRPr lang="en-GB"/>
          </a:p>
        </p:txBody>
      </p:sp>
    </p:spTree>
    <p:extLst>
      <p:ext uri="{BB962C8B-B14F-4D97-AF65-F5344CB8AC3E}">
        <p14:creationId xmlns:p14="http://schemas.microsoft.com/office/powerpoint/2010/main" val="6892004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 1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520BF2E-E929-9F45-829A-3AC5FFD8960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1D67074E-8380-9A45-A459-C72678840D11}"/>
              </a:ext>
            </a:extLst>
          </p:cNvPr>
          <p:cNvSpPr>
            <a:spLocks noGrp="1"/>
          </p:cNvSpPr>
          <p:nvPr>
            <p:ph type="body" sz="quarter" idx="14" hasCustomPrompt="1"/>
          </p:nvPr>
        </p:nvSpPr>
        <p:spPr>
          <a:xfrm>
            <a:off x="304801"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8A88A061-C04A-4247-9B06-EED4D4A1F012}"/>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EBE994DD-5E95-430E-81F2-051ED420305C}"/>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12:</a:t>
            </a:r>
            <a:endParaRPr lang="en-GB"/>
          </a:p>
        </p:txBody>
      </p:sp>
    </p:spTree>
    <p:extLst>
      <p:ext uri="{BB962C8B-B14F-4D97-AF65-F5344CB8AC3E}">
        <p14:creationId xmlns:p14="http://schemas.microsoft.com/office/powerpoint/2010/main" val="34752619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13">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181E252E-8539-F84D-BED8-C04417BB2034}"/>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7F4DFFA-0B79-4A43-BD2E-7D03896684B6}"/>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049423F-0248-6846-8252-14353C042735}"/>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550A1AFA-2FC6-4E65-9254-73885DCDE663}"/>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13:</a:t>
            </a:r>
            <a:endParaRPr lang="en-GB"/>
          </a:p>
        </p:txBody>
      </p:sp>
    </p:spTree>
    <p:extLst>
      <p:ext uri="{BB962C8B-B14F-4D97-AF65-F5344CB8AC3E}">
        <p14:creationId xmlns:p14="http://schemas.microsoft.com/office/powerpoint/2010/main" val="41349038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 14">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BBF1A66F-D948-3240-831D-E4B183018AA5}"/>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D55E38CF-9ED8-694B-A641-F8667D7F0AB0}"/>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08CE1A79-9926-364F-801B-06FAB58D4CB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2ECD0735-46B3-4727-AA65-553FEEDB5AC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14:</a:t>
            </a:r>
            <a:endParaRPr lang="en-GB"/>
          </a:p>
        </p:txBody>
      </p:sp>
    </p:spTree>
    <p:extLst>
      <p:ext uri="{BB962C8B-B14F-4D97-AF65-F5344CB8AC3E}">
        <p14:creationId xmlns:p14="http://schemas.microsoft.com/office/powerpoint/2010/main" val="3852076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text no intro">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156210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6" name="Text Placeholder 16">
            <a:extLst>
              <a:ext uri="{FF2B5EF4-FFF2-40B4-BE49-F238E27FC236}">
                <a16:creationId xmlns:a16="http://schemas.microsoft.com/office/drawing/2014/main" id="{CE589445-5E9B-734F-AD7E-266D4DA94BBA}"/>
              </a:ext>
            </a:extLst>
          </p:cNvPr>
          <p:cNvSpPr>
            <a:spLocks noGrp="1"/>
          </p:cNvSpPr>
          <p:nvPr>
            <p:ph type="body" sz="quarter" idx="25" hasCustomPrompt="1"/>
          </p:nvPr>
        </p:nvSpPr>
        <p:spPr>
          <a:xfrm>
            <a:off x="6245548" y="156210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2" name="Text Placeholder 16">
            <a:extLst>
              <a:ext uri="{FF2B5EF4-FFF2-40B4-BE49-F238E27FC236}">
                <a16:creationId xmlns:a16="http://schemas.microsoft.com/office/drawing/2014/main" id="{1B100309-DB86-7F4A-8F8B-2C27461B5903}"/>
              </a:ext>
            </a:extLst>
          </p:cNvPr>
          <p:cNvSpPr>
            <a:spLocks noGrp="1"/>
          </p:cNvSpPr>
          <p:nvPr>
            <p:ph type="body" sz="quarter" idx="30" hasCustomPrompt="1"/>
          </p:nvPr>
        </p:nvSpPr>
        <p:spPr>
          <a:xfrm>
            <a:off x="3275174" y="156210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7" name="Text Placeholder 16">
            <a:extLst>
              <a:ext uri="{FF2B5EF4-FFF2-40B4-BE49-F238E27FC236}">
                <a16:creationId xmlns:a16="http://schemas.microsoft.com/office/drawing/2014/main" id="{3588C321-9373-0848-A232-EBAFE689171F}"/>
              </a:ext>
            </a:extLst>
          </p:cNvPr>
          <p:cNvSpPr>
            <a:spLocks noGrp="1"/>
          </p:cNvSpPr>
          <p:nvPr>
            <p:ph type="body" sz="quarter" idx="32" hasCustomPrompt="1"/>
          </p:nvPr>
        </p:nvSpPr>
        <p:spPr>
          <a:xfrm>
            <a:off x="9215922" y="1562100"/>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29" name="Text Placeholder 16">
            <a:extLst>
              <a:ext uri="{FF2B5EF4-FFF2-40B4-BE49-F238E27FC236}">
                <a16:creationId xmlns:a16="http://schemas.microsoft.com/office/drawing/2014/main" id="{F34A25E1-CD64-C445-A7A9-990CAC0C565E}"/>
              </a:ext>
            </a:extLst>
          </p:cNvPr>
          <p:cNvSpPr>
            <a:spLocks noGrp="1"/>
          </p:cNvSpPr>
          <p:nvPr>
            <p:ph type="body" sz="quarter" idx="13" hasCustomPrompt="1"/>
          </p:nvPr>
        </p:nvSpPr>
        <p:spPr>
          <a:xfrm>
            <a:off x="304800" y="304800"/>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0" name="Text Placeholder 16">
            <a:extLst>
              <a:ext uri="{FF2B5EF4-FFF2-40B4-BE49-F238E27FC236}">
                <a16:creationId xmlns:a16="http://schemas.microsoft.com/office/drawing/2014/main" id="{E29E210A-28AF-504B-9494-F7EEA9BF1CE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8" name="Content Placeholder 2">
            <a:extLst>
              <a:ext uri="{FF2B5EF4-FFF2-40B4-BE49-F238E27FC236}">
                <a16:creationId xmlns:a16="http://schemas.microsoft.com/office/drawing/2014/main" id="{D8B69545-64A5-4DFE-94D8-7226C5ED8A9D}"/>
              </a:ext>
            </a:extLst>
          </p:cNvPr>
          <p:cNvSpPr>
            <a:spLocks noGrp="1"/>
          </p:cNvSpPr>
          <p:nvPr>
            <p:ph sz="quarter" idx="38"/>
          </p:nvPr>
        </p:nvSpPr>
        <p:spPr>
          <a:xfrm>
            <a:off x="302401" y="1905000"/>
            <a:ext cx="2674800" cy="415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0" name="Content Placeholder 2">
            <a:extLst>
              <a:ext uri="{FF2B5EF4-FFF2-40B4-BE49-F238E27FC236}">
                <a16:creationId xmlns:a16="http://schemas.microsoft.com/office/drawing/2014/main" id="{9A0E1592-2DDD-4E43-8849-F79B4B5BF0C6}"/>
              </a:ext>
            </a:extLst>
          </p:cNvPr>
          <p:cNvSpPr>
            <a:spLocks noGrp="1"/>
          </p:cNvSpPr>
          <p:nvPr>
            <p:ph sz="quarter" idx="39"/>
          </p:nvPr>
        </p:nvSpPr>
        <p:spPr>
          <a:xfrm>
            <a:off x="3273575" y="1905000"/>
            <a:ext cx="2674800" cy="415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1" name="Content Placeholder 2">
            <a:extLst>
              <a:ext uri="{FF2B5EF4-FFF2-40B4-BE49-F238E27FC236}">
                <a16:creationId xmlns:a16="http://schemas.microsoft.com/office/drawing/2014/main" id="{C588E27A-4CE8-436A-BFFC-5F822094A73A}"/>
              </a:ext>
            </a:extLst>
          </p:cNvPr>
          <p:cNvSpPr>
            <a:spLocks noGrp="1"/>
          </p:cNvSpPr>
          <p:nvPr>
            <p:ph sz="quarter" idx="40"/>
          </p:nvPr>
        </p:nvSpPr>
        <p:spPr>
          <a:xfrm>
            <a:off x="6244749" y="1905000"/>
            <a:ext cx="2674800" cy="415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23" name="Content Placeholder 2">
            <a:extLst>
              <a:ext uri="{FF2B5EF4-FFF2-40B4-BE49-F238E27FC236}">
                <a16:creationId xmlns:a16="http://schemas.microsoft.com/office/drawing/2014/main" id="{10919FA3-9A9F-4462-A213-DE1566A0A24C}"/>
              </a:ext>
            </a:extLst>
          </p:cNvPr>
          <p:cNvSpPr>
            <a:spLocks noGrp="1"/>
          </p:cNvSpPr>
          <p:nvPr>
            <p:ph sz="quarter" idx="41"/>
          </p:nvPr>
        </p:nvSpPr>
        <p:spPr>
          <a:xfrm>
            <a:off x="9215922" y="1905000"/>
            <a:ext cx="2674800" cy="415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Tree>
    <p:extLst>
      <p:ext uri="{BB962C8B-B14F-4D97-AF65-F5344CB8AC3E}">
        <p14:creationId xmlns:p14="http://schemas.microsoft.com/office/powerpoint/2010/main" val="3592214239"/>
      </p:ext>
    </p:extLst>
  </p:cSld>
  <p:clrMapOvr>
    <a:masterClrMapping/>
  </p:clrMapOvr>
  <p:extLst>
    <p:ext uri="{DCECCB84-F9BA-43D5-87BE-67443E8EF086}">
      <p15:sldGuideLst xmlns:p15="http://schemas.microsoft.com/office/powerpoint/2012/main">
        <p15:guide id="1" pos="2016">
          <p15:clr>
            <a:srgbClr val="FBAE40"/>
          </p15:clr>
        </p15:guide>
        <p15:guide id="2" pos="566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ivider 1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3E4E8893-1D66-B74B-BB2C-F6163E61A553}"/>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618FF17-1306-FC42-BCF8-810C80E5E10A}"/>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FBEE025E-4633-C048-A4DF-723E9C6DE6E8}"/>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935C601-AE74-4C01-BCFB-DF17E1081AD1}"/>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15:</a:t>
            </a:r>
            <a:endParaRPr lang="en-GB"/>
          </a:p>
        </p:txBody>
      </p:sp>
    </p:spTree>
    <p:extLst>
      <p:ext uri="{BB962C8B-B14F-4D97-AF65-F5344CB8AC3E}">
        <p14:creationId xmlns:p14="http://schemas.microsoft.com/office/powerpoint/2010/main" val="26733122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 16">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85D1EE0F-64D8-7C44-8F1A-3934942402D0}"/>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4E756921-7065-F14E-BEF9-3BE98258151B}"/>
              </a:ext>
            </a:extLst>
          </p:cNvPr>
          <p:cNvSpPr>
            <a:spLocks noGrp="1"/>
          </p:cNvSpPr>
          <p:nvPr>
            <p:ph type="body" sz="quarter" idx="14" hasCustomPrompt="1"/>
          </p:nvPr>
        </p:nvSpPr>
        <p:spPr>
          <a:xfrm>
            <a:off x="304800" y="2021942"/>
            <a:ext cx="5646739"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E0184798-F2E5-3C40-AA78-7BA98992A2C5}"/>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6BF9CC7E-E991-4E83-93DC-714FFDF5818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16:</a:t>
            </a:r>
            <a:endParaRPr lang="en-GB"/>
          </a:p>
        </p:txBody>
      </p:sp>
    </p:spTree>
    <p:extLst>
      <p:ext uri="{BB962C8B-B14F-4D97-AF65-F5344CB8AC3E}">
        <p14:creationId xmlns:p14="http://schemas.microsoft.com/office/powerpoint/2010/main" val="1130878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 17">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090E8DF4-917E-A14A-9960-5AACB304A022}"/>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55221E8A-0640-1446-94CB-7667188D9FED}"/>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5FA2C232-E828-F94F-BE08-A2DDB4E29830}"/>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F601B1C5-4953-4293-8C1C-F3171F7FB160}"/>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17:</a:t>
            </a:r>
            <a:endParaRPr lang="en-GB"/>
          </a:p>
        </p:txBody>
      </p:sp>
    </p:spTree>
    <p:extLst>
      <p:ext uri="{BB962C8B-B14F-4D97-AF65-F5344CB8AC3E}">
        <p14:creationId xmlns:p14="http://schemas.microsoft.com/office/powerpoint/2010/main" val="34535986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 18">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BD0336B0-4662-3B45-8C82-54FC5CDC3541}"/>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A03D6F9E-91E8-C645-8320-31FB89EA0A55}"/>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5546DBF-9AB7-C043-A8C4-F6E1C63FC89E}"/>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4AC78F3D-C6C7-41ED-91E7-F4335EC8C155}"/>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18:</a:t>
            </a:r>
            <a:endParaRPr lang="en-GB"/>
          </a:p>
        </p:txBody>
      </p:sp>
    </p:spTree>
    <p:extLst>
      <p:ext uri="{BB962C8B-B14F-4D97-AF65-F5344CB8AC3E}">
        <p14:creationId xmlns:p14="http://schemas.microsoft.com/office/powerpoint/2010/main" val="10841085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ivider 19">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8" y="304801"/>
            <a:ext cx="2205439" cy="1908800"/>
          </a:xfrm>
          <a:prstGeom prst="rect">
            <a:avLst/>
          </a:prstGeom>
        </p:spPr>
      </p:pic>
      <p:sp>
        <p:nvSpPr>
          <p:cNvPr id="12" name="Rectangle 11">
            <a:extLst>
              <a:ext uri="{FF2B5EF4-FFF2-40B4-BE49-F238E27FC236}">
                <a16:creationId xmlns:a16="http://schemas.microsoft.com/office/drawing/2014/main" id="{F6B59E60-762A-5141-9D41-311BC5A39EEB}"/>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28F10127-DD25-CF4E-905C-01E7124AD3B5}"/>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4D8CD729-D0A3-9348-A870-15B5275F8398}"/>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B67EB373-1162-4BB1-93ED-1DBF9E215B9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19:</a:t>
            </a:r>
            <a:endParaRPr lang="en-GB"/>
          </a:p>
        </p:txBody>
      </p:sp>
    </p:spTree>
    <p:extLst>
      <p:ext uri="{BB962C8B-B14F-4D97-AF65-F5344CB8AC3E}">
        <p14:creationId xmlns:p14="http://schemas.microsoft.com/office/powerpoint/2010/main" val="5610265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ivider 20">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9A8A0B-EC61-014F-8195-3A134756E5B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686259" y="304800"/>
            <a:ext cx="2201900" cy="1911326"/>
          </a:xfrm>
          <a:prstGeom prst="rect">
            <a:avLst/>
          </a:prstGeom>
        </p:spPr>
      </p:pic>
      <p:sp>
        <p:nvSpPr>
          <p:cNvPr id="12" name="Rectangle 11">
            <a:extLst>
              <a:ext uri="{FF2B5EF4-FFF2-40B4-BE49-F238E27FC236}">
                <a16:creationId xmlns:a16="http://schemas.microsoft.com/office/drawing/2014/main" id="{E1CF0619-D967-FF4D-8149-065F221070EB}"/>
              </a:ext>
            </a:extLst>
          </p:cNvPr>
          <p:cNvSpPr/>
          <p:nvPr userDrawn="1"/>
        </p:nvSpPr>
        <p:spPr>
          <a:xfrm>
            <a:off x="0" y="6369968"/>
            <a:ext cx="12242125" cy="48803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24">
            <a:extLst>
              <a:ext uri="{FF2B5EF4-FFF2-40B4-BE49-F238E27FC236}">
                <a16:creationId xmlns:a16="http://schemas.microsoft.com/office/drawing/2014/main" id="{35904660-6307-4840-95E0-DD542C6D427A}"/>
              </a:ext>
            </a:extLst>
          </p:cNvPr>
          <p:cNvSpPr>
            <a:spLocks noGrp="1"/>
          </p:cNvSpPr>
          <p:nvPr>
            <p:ph type="body" sz="quarter" idx="14" hasCustomPrompt="1"/>
          </p:nvPr>
        </p:nvSpPr>
        <p:spPr>
          <a:xfrm>
            <a:off x="304800" y="2021942"/>
            <a:ext cx="5646738"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Second title line</a:t>
            </a:r>
          </a:p>
        </p:txBody>
      </p:sp>
      <p:sp>
        <p:nvSpPr>
          <p:cNvPr id="13" name="TextBox 12">
            <a:extLst>
              <a:ext uri="{FF2B5EF4-FFF2-40B4-BE49-F238E27FC236}">
                <a16:creationId xmlns:a16="http://schemas.microsoft.com/office/drawing/2014/main" id="{CDC3DB1D-E368-3541-9681-C90E6AB2F72F}"/>
              </a:ext>
            </a:extLst>
          </p:cNvPr>
          <p:cNvSpPr txBox="1"/>
          <p:nvPr userDrawn="1"/>
        </p:nvSpPr>
        <p:spPr>
          <a:xfrm>
            <a:off x="-3788228" y="0"/>
            <a:ext cx="3657600" cy="2893100"/>
          </a:xfrm>
          <a:prstGeom prst="rect">
            <a:avLst/>
          </a:prstGeom>
          <a:noFill/>
        </p:spPr>
        <p:txBody>
          <a:bodyPr wrap="square" lIns="0" rtlCol="0">
            <a:noAutofit/>
          </a:bodyPr>
          <a:lstStyle/>
          <a:p>
            <a:pPr algn="l"/>
            <a:r>
              <a:rPr lang="en-US" sz="1400" b="1">
                <a:solidFill>
                  <a:srgbClr val="FF0000"/>
                </a:solidFill>
              </a:rPr>
              <a:t>DIVIDER SLIDE USAGE</a:t>
            </a:r>
          </a:p>
          <a:p>
            <a:pPr algn="l"/>
            <a:endParaRPr lang="en-US" sz="1400" b="1">
              <a:solidFill>
                <a:srgbClr val="FF0000"/>
              </a:solidFill>
            </a:endParaRPr>
          </a:p>
          <a:p>
            <a:pPr algn="l"/>
            <a:r>
              <a:rPr lang="en-US" sz="1400">
                <a:solidFill>
                  <a:srgbClr val="FF0000"/>
                </a:solidFill>
              </a:rPr>
              <a:t>Please follow these instructions when using this slide:</a:t>
            </a:r>
          </a:p>
          <a:p>
            <a:pPr algn="l"/>
            <a:endParaRPr lang="en-US" sz="1400">
              <a:solidFill>
                <a:srgbClr val="FF0000"/>
              </a:solidFill>
            </a:endParaRPr>
          </a:p>
          <a:p>
            <a:pPr marL="342900" indent="-342900" algn="l">
              <a:buFont typeface="+mj-lt"/>
              <a:buAutoNum type="arabicPeriod"/>
            </a:pPr>
            <a:r>
              <a:rPr lang="en-US" sz="1400">
                <a:solidFill>
                  <a:srgbClr val="FF0000"/>
                </a:solidFill>
              </a:rPr>
              <a:t>Choose correct number</a:t>
            </a:r>
          </a:p>
          <a:p>
            <a:pPr marL="342900" indent="-342900" algn="l">
              <a:buFont typeface="+mj-lt"/>
              <a:buAutoNum type="arabicPeriod"/>
            </a:pPr>
            <a:r>
              <a:rPr lang="en-US" sz="1400">
                <a:solidFill>
                  <a:srgbClr val="FF0000"/>
                </a:solidFill>
              </a:rPr>
              <a:t>Format background &gt; Right-click the background and select ‘Format Background’</a:t>
            </a:r>
          </a:p>
          <a:p>
            <a:pPr marL="342900" indent="-342900" algn="l">
              <a:buFont typeface="+mj-lt"/>
              <a:buAutoNum type="arabicPeriod"/>
            </a:pPr>
            <a:r>
              <a:rPr lang="en-US" sz="1400">
                <a:solidFill>
                  <a:srgbClr val="FF0000"/>
                </a:solidFill>
              </a:rPr>
              <a:t>Choose a color for the background (select from the options – these are preset to our secondary colours)</a:t>
            </a:r>
          </a:p>
          <a:p>
            <a:pPr marL="342900" indent="-342900" algn="l">
              <a:buFont typeface="+mj-lt"/>
              <a:buAutoNum type="arabicPeriod"/>
            </a:pPr>
            <a:r>
              <a:rPr lang="en-US" sz="1400">
                <a:solidFill>
                  <a:srgbClr val="FF0000"/>
                </a:solidFill>
              </a:rPr>
              <a:t>Fill in text boxes with correct information</a:t>
            </a:r>
          </a:p>
        </p:txBody>
      </p:sp>
      <p:sp>
        <p:nvSpPr>
          <p:cNvPr id="2" name="TextBox 1">
            <a:extLst>
              <a:ext uri="{FF2B5EF4-FFF2-40B4-BE49-F238E27FC236}">
                <a16:creationId xmlns:a16="http://schemas.microsoft.com/office/drawing/2014/main" id="{D2B452F9-A173-4238-8638-87188D1AB5B2}"/>
              </a:ext>
            </a:extLst>
          </p:cNvPr>
          <p:cNvSpPr txBox="1"/>
          <p:nvPr userDrawn="1"/>
        </p:nvSpPr>
        <p:spPr>
          <a:xfrm>
            <a:off x="303841" y="1571295"/>
            <a:ext cx="5646738" cy="360000"/>
          </a:xfrm>
          <a:prstGeom prst="rect">
            <a:avLst/>
          </a:prstGeom>
        </p:spPr>
        <p:txBody>
          <a:bodyPr vert="horz" lIns="0" tIns="0" rIns="0" bIns="72000" rtlCol="0">
            <a:noAutofit/>
          </a:bodyPr>
          <a:lstStyle>
            <a:lvl1pPr marR="0" lvl="0" indent="0" fontAlgn="auto">
              <a:lnSpc>
                <a:spcPct val="90000"/>
              </a:lnSpc>
              <a:spcBef>
                <a:spcPts val="1000"/>
              </a:spcBef>
              <a:spcAft>
                <a:spcPts val="0"/>
              </a:spcAft>
              <a:buClrTx/>
              <a:buSzTx/>
              <a:buFont typeface="Arial" panose="020B0604020202020204" pitchFamily="34" charset="0"/>
              <a:buNone/>
              <a:tabLst/>
              <a:defRPr sz="2400" spc="40">
                <a:solidFill>
                  <a:schemeClr val="bg1"/>
                </a:solidFill>
              </a:defRPr>
            </a:lvl1pPr>
            <a:lvl2pPr marL="360363" indent="-180975">
              <a:lnSpc>
                <a:spcPct val="90000"/>
              </a:lnSpc>
              <a:spcBef>
                <a:spcPts val="500"/>
              </a:spcBef>
              <a:buFont typeface="Arial" panose="020B0604020202020204" pitchFamily="34" charset="0"/>
              <a:buChar char="•"/>
              <a:tabLst/>
              <a:defRPr sz="2000"/>
            </a:lvl2pPr>
            <a:lvl3pPr marL="541338" indent="-180975">
              <a:lnSpc>
                <a:spcPct val="90000"/>
              </a:lnSpc>
              <a:spcBef>
                <a:spcPts val="500"/>
              </a:spcBef>
              <a:buFont typeface="Arial" panose="020B0604020202020204" pitchFamily="34" charset="0"/>
              <a:buChar char="•"/>
              <a:tabLst/>
            </a:lvl3pPr>
            <a:lvl4pPr marL="714375" indent="-180975">
              <a:lnSpc>
                <a:spcPct val="90000"/>
              </a:lnSpc>
              <a:spcBef>
                <a:spcPts val="500"/>
              </a:spcBef>
              <a:buFont typeface="Arial" panose="020B0604020202020204" pitchFamily="34" charset="0"/>
              <a:buChar char="•"/>
              <a:tabLst/>
              <a:defRPr sz="1600"/>
            </a:lvl4pPr>
            <a:lvl5pPr marL="895350" indent="-180975">
              <a:lnSpc>
                <a:spcPct val="90000"/>
              </a:lnSpc>
              <a:spcBef>
                <a:spcPts val="500"/>
              </a:spcBef>
              <a:buFont typeface="Arial" panose="020B0604020202020204" pitchFamily="34" charset="0"/>
              <a:buChar char="•"/>
              <a:tabLst/>
              <a:defRPr sz="1600"/>
            </a:lvl5pPr>
            <a:lvl6pPr marL="1074738" indent="-180975">
              <a:lnSpc>
                <a:spcPct val="90000"/>
              </a:lnSpc>
              <a:spcBef>
                <a:spcPts val="500"/>
              </a:spcBef>
              <a:buFont typeface="Arial" panose="020B0604020202020204" pitchFamily="34" charset="0"/>
              <a:buChar char="•"/>
              <a:tabLst/>
              <a:defRPr sz="1400"/>
            </a:lvl6pPr>
            <a:lvl7pPr marL="1255713" indent="-180975">
              <a:lnSpc>
                <a:spcPct val="90000"/>
              </a:lnSpc>
              <a:spcBef>
                <a:spcPts val="500"/>
              </a:spcBef>
              <a:buFont typeface="Arial" panose="020B0604020202020204" pitchFamily="34" charset="0"/>
              <a:buChar char="•"/>
              <a:tabLst/>
              <a:defRPr sz="1400"/>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Section 20:</a:t>
            </a:r>
            <a:endParaRPr lang="en-GB"/>
          </a:p>
        </p:txBody>
      </p:sp>
    </p:spTree>
    <p:extLst>
      <p:ext uri="{BB962C8B-B14F-4D97-AF65-F5344CB8AC3E}">
        <p14:creationId xmlns:p14="http://schemas.microsoft.com/office/powerpoint/2010/main" val="2009778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Editable title slid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A5680B-64CC-8549-9F37-2239904E1BA6}"/>
              </a:ext>
            </a:extLst>
          </p:cNvPr>
          <p:cNvSpPr>
            <a:spLocks noGrp="1"/>
          </p:cNvSpPr>
          <p:nvPr>
            <p:ph type="pic" sz="quarter" idx="19"/>
          </p:nvPr>
        </p:nvSpPr>
        <p:spPr>
          <a:xfrm>
            <a:off x="6111875" y="0"/>
            <a:ext cx="6080125" cy="6057900"/>
          </a:xfrm>
          <a:solidFill>
            <a:schemeClr val="bg2"/>
          </a:solidFill>
        </p:spPr>
        <p:txBody>
          <a:bodyPr anchor="ctr">
            <a:noAutofit/>
          </a:bodyPr>
          <a:lstStyle>
            <a:lvl1pPr marL="0" indent="0" algn="ctr">
              <a:buFontTx/>
              <a:buNone/>
              <a:defRPr/>
            </a:lvl1pPr>
          </a:lstStyle>
          <a:p>
            <a:endParaRPr lang="en-US"/>
          </a:p>
        </p:txBody>
      </p:sp>
      <p:sp>
        <p:nvSpPr>
          <p:cNvPr id="37" name="Text Placeholder 36">
            <a:extLst>
              <a:ext uri="{FF2B5EF4-FFF2-40B4-BE49-F238E27FC236}">
                <a16:creationId xmlns:a16="http://schemas.microsoft.com/office/drawing/2014/main" id="{3FBF1E9E-667B-3240-AEE5-5A65CACD9B88}"/>
              </a:ext>
            </a:extLst>
          </p:cNvPr>
          <p:cNvSpPr>
            <a:spLocks noGrp="1"/>
          </p:cNvSpPr>
          <p:nvPr>
            <p:ph type="body" sz="quarter" idx="17" hasCustomPrompt="1"/>
          </p:nvPr>
        </p:nvSpPr>
        <p:spPr>
          <a:xfrm>
            <a:off x="317702" y="2433600"/>
            <a:ext cx="5632714" cy="360000"/>
          </a:xfrm>
        </p:spPr>
        <p:txBody>
          <a:bodyPr lIns="0" tIns="0" rIns="0">
            <a:noAutofit/>
          </a:bodyPr>
          <a:lstStyle>
            <a:lvl1pPr marL="0" indent="0">
              <a:buNone/>
              <a:defRPr sz="2400" spc="0" baseline="0">
                <a:solidFill>
                  <a:schemeClr val="bg1">
                    <a:alpha val="46000"/>
                  </a:schemeClr>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Subtitle</a:t>
            </a:r>
          </a:p>
        </p:txBody>
      </p:sp>
      <p:sp>
        <p:nvSpPr>
          <p:cNvPr id="25" name="Text Placeholder 24">
            <a:extLst>
              <a:ext uri="{FF2B5EF4-FFF2-40B4-BE49-F238E27FC236}">
                <a16:creationId xmlns:a16="http://schemas.microsoft.com/office/drawing/2014/main" id="{D3BDED34-F3C8-8740-A027-7F1F2B562E1A}"/>
              </a:ext>
            </a:extLst>
          </p:cNvPr>
          <p:cNvSpPr>
            <a:spLocks noGrp="1"/>
          </p:cNvSpPr>
          <p:nvPr>
            <p:ph type="body" sz="quarter" idx="13" hasCustomPrompt="1"/>
          </p:nvPr>
        </p:nvSpPr>
        <p:spPr>
          <a:xfrm>
            <a:off x="316992" y="1571017"/>
            <a:ext cx="5634545"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spc="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Title</a:t>
            </a:r>
          </a:p>
        </p:txBody>
      </p:sp>
      <p:sp>
        <p:nvSpPr>
          <p:cNvPr id="38" name="Text Placeholder 36">
            <a:extLst>
              <a:ext uri="{FF2B5EF4-FFF2-40B4-BE49-F238E27FC236}">
                <a16:creationId xmlns:a16="http://schemas.microsoft.com/office/drawing/2014/main" id="{4A7A1324-5ADD-E049-9BEC-F9BB915F46A9}"/>
              </a:ext>
            </a:extLst>
          </p:cNvPr>
          <p:cNvSpPr>
            <a:spLocks noGrp="1"/>
          </p:cNvSpPr>
          <p:nvPr>
            <p:ph type="body" sz="quarter" idx="18" hasCustomPrompt="1"/>
          </p:nvPr>
        </p:nvSpPr>
        <p:spPr>
          <a:xfrm>
            <a:off x="304800" y="3429213"/>
            <a:ext cx="5632714" cy="360000"/>
          </a:xfrm>
        </p:spPr>
        <p:txBody>
          <a:bodyPr lIns="0" tIns="0" rIns="0">
            <a:noAutofit/>
          </a:bodyPr>
          <a:lstStyle>
            <a:lvl1pPr marL="0" indent="0">
              <a:buNone/>
              <a:defRPr sz="1800" spc="0" baseline="0">
                <a:solidFill>
                  <a:schemeClr val="bg1">
                    <a:alpha val="46000"/>
                  </a:schemeClr>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Name, Date, Year</a:t>
            </a:r>
          </a:p>
        </p:txBody>
      </p:sp>
      <p:sp>
        <p:nvSpPr>
          <p:cNvPr id="2" name="Rectangle 1">
            <a:extLst>
              <a:ext uri="{FF2B5EF4-FFF2-40B4-BE49-F238E27FC236}">
                <a16:creationId xmlns:a16="http://schemas.microsoft.com/office/drawing/2014/main" id="{A227B7A1-FF68-44BD-9F00-EE476869677F}"/>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rawing, clock, meter&#10;&#10;Description automatically generated">
            <a:extLst>
              <a:ext uri="{FF2B5EF4-FFF2-40B4-BE49-F238E27FC236}">
                <a16:creationId xmlns:a16="http://schemas.microsoft.com/office/drawing/2014/main" id="{83F9C26B-39DF-490A-A9A9-3F75434C4AD3}"/>
              </a:ext>
            </a:extLst>
          </p:cNvPr>
          <p:cNvPicPr>
            <a:picLocks noChangeAspect="1"/>
          </p:cNvPicPr>
          <p:nvPr userDrawn="1"/>
        </p:nvPicPr>
        <p:blipFill>
          <a:blip r:embed="rId2"/>
          <a:stretch>
            <a:fillRect/>
          </a:stretch>
        </p:blipFill>
        <p:spPr>
          <a:xfrm>
            <a:off x="298361" y="6362698"/>
            <a:ext cx="1374870" cy="217575"/>
          </a:xfrm>
          <a:prstGeom prst="rect">
            <a:avLst/>
          </a:prstGeom>
        </p:spPr>
      </p:pic>
    </p:spTree>
    <p:extLst>
      <p:ext uri="{BB962C8B-B14F-4D97-AF65-F5344CB8AC3E}">
        <p14:creationId xmlns:p14="http://schemas.microsoft.com/office/powerpoint/2010/main" val="21159037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89">
          <p15:clr>
            <a:srgbClr val="FBAE40"/>
          </p15:clr>
        </p15:guide>
        <p15:guide id="4" orient="horz" pos="98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Full picture 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A5680B-64CC-8549-9F37-2239904E1BA6}"/>
              </a:ext>
            </a:extLst>
          </p:cNvPr>
          <p:cNvSpPr>
            <a:spLocks noGrp="1"/>
          </p:cNvSpPr>
          <p:nvPr>
            <p:ph type="pic" sz="quarter" idx="19"/>
          </p:nvPr>
        </p:nvSpPr>
        <p:spPr>
          <a:xfrm>
            <a:off x="1" y="0"/>
            <a:ext cx="12192000" cy="6057900"/>
          </a:xfrm>
          <a:solidFill>
            <a:schemeClr val="bg2"/>
          </a:solidFill>
        </p:spPr>
        <p:txBody>
          <a:bodyPr anchor="ctr">
            <a:noAutofit/>
          </a:bodyPr>
          <a:lstStyle>
            <a:lvl1pPr marL="0" indent="0" algn="ctr">
              <a:buNone/>
              <a:defRPr/>
            </a:lvl1pPr>
          </a:lstStyle>
          <a:p>
            <a:endParaRPr lang="en-US"/>
          </a:p>
        </p:txBody>
      </p:sp>
      <p:sp>
        <p:nvSpPr>
          <p:cNvPr id="37" name="Text Placeholder 36">
            <a:extLst>
              <a:ext uri="{FF2B5EF4-FFF2-40B4-BE49-F238E27FC236}">
                <a16:creationId xmlns:a16="http://schemas.microsoft.com/office/drawing/2014/main" id="{3FBF1E9E-667B-3240-AEE5-5A65CACD9B88}"/>
              </a:ext>
            </a:extLst>
          </p:cNvPr>
          <p:cNvSpPr>
            <a:spLocks noGrp="1"/>
          </p:cNvSpPr>
          <p:nvPr>
            <p:ph type="body" sz="quarter" idx="17" hasCustomPrompt="1"/>
          </p:nvPr>
        </p:nvSpPr>
        <p:spPr>
          <a:xfrm>
            <a:off x="317702" y="2433600"/>
            <a:ext cx="5633836" cy="360000"/>
          </a:xfrm>
        </p:spPr>
        <p:txBody>
          <a:bodyPr lIns="0" tIns="0" rIns="0">
            <a:noAutofit/>
          </a:bodyPr>
          <a:lstStyle>
            <a:lvl1pPr marL="0" indent="0">
              <a:buNone/>
              <a:defRPr sz="2400" spc="40" baseline="0">
                <a:solidFill>
                  <a:schemeClr val="bg1"/>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Subtitle</a:t>
            </a:r>
          </a:p>
        </p:txBody>
      </p:sp>
      <p:sp>
        <p:nvSpPr>
          <p:cNvPr id="25" name="Text Placeholder 24">
            <a:extLst>
              <a:ext uri="{FF2B5EF4-FFF2-40B4-BE49-F238E27FC236}">
                <a16:creationId xmlns:a16="http://schemas.microsoft.com/office/drawing/2014/main" id="{D3BDED34-F3C8-8740-A027-7F1F2B562E1A}"/>
              </a:ext>
            </a:extLst>
          </p:cNvPr>
          <p:cNvSpPr>
            <a:spLocks noGrp="1"/>
          </p:cNvSpPr>
          <p:nvPr>
            <p:ph type="body" sz="quarter" idx="13" hasCustomPrompt="1"/>
          </p:nvPr>
        </p:nvSpPr>
        <p:spPr>
          <a:xfrm>
            <a:off x="316992" y="1571017"/>
            <a:ext cx="5635667" cy="360000"/>
          </a:xfrm>
        </p:spPr>
        <p:txBody>
          <a:bodyPr lIns="0" tIns="0" r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bg1"/>
                </a:solidFill>
              </a:defRPr>
            </a:lvl1pPr>
            <a:lvl2pPr>
              <a:defRPr sz="2000"/>
            </a:lvl2pPr>
            <a:lvl3pPr>
              <a:defRPr sz="18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spc="40">
                <a:solidFill>
                  <a:schemeClr val="bg1"/>
                </a:solidFill>
              </a:rPr>
              <a:t>Title</a:t>
            </a:r>
          </a:p>
        </p:txBody>
      </p:sp>
      <p:sp>
        <p:nvSpPr>
          <p:cNvPr id="38" name="Text Placeholder 36">
            <a:extLst>
              <a:ext uri="{FF2B5EF4-FFF2-40B4-BE49-F238E27FC236}">
                <a16:creationId xmlns:a16="http://schemas.microsoft.com/office/drawing/2014/main" id="{4A7A1324-5ADD-E049-9BEC-F9BB915F46A9}"/>
              </a:ext>
            </a:extLst>
          </p:cNvPr>
          <p:cNvSpPr>
            <a:spLocks noGrp="1"/>
          </p:cNvSpPr>
          <p:nvPr>
            <p:ph type="body" sz="quarter" idx="18" hasCustomPrompt="1"/>
          </p:nvPr>
        </p:nvSpPr>
        <p:spPr>
          <a:xfrm>
            <a:off x="317702" y="3429213"/>
            <a:ext cx="5633836" cy="360000"/>
          </a:xfrm>
        </p:spPr>
        <p:txBody>
          <a:bodyPr lIns="0" tIns="0" rIns="0">
            <a:noAutofit/>
          </a:bodyPr>
          <a:lstStyle>
            <a:lvl1pPr marL="0" indent="0">
              <a:buNone/>
              <a:defRPr sz="1800" spc="40" baseline="0">
                <a:solidFill>
                  <a:schemeClr val="bg1"/>
                </a:solidFill>
              </a:defRPr>
            </a:lvl1pPr>
            <a:lvl2pPr>
              <a:defRPr>
                <a:solidFill>
                  <a:schemeClr val="bg1">
                    <a:alpha val="46000"/>
                  </a:schemeClr>
                </a:solidFill>
              </a:defRPr>
            </a:lvl2pPr>
            <a:lvl3pPr>
              <a:defRPr>
                <a:solidFill>
                  <a:schemeClr val="bg1">
                    <a:alpha val="46000"/>
                  </a:schemeClr>
                </a:solidFill>
              </a:defRPr>
            </a:lvl3pPr>
            <a:lvl4pPr>
              <a:defRPr>
                <a:solidFill>
                  <a:schemeClr val="bg1">
                    <a:alpha val="46000"/>
                  </a:schemeClr>
                </a:solidFill>
              </a:defRPr>
            </a:lvl4pPr>
            <a:lvl5pPr>
              <a:defRPr>
                <a:solidFill>
                  <a:schemeClr val="bg1">
                    <a:alpha val="46000"/>
                  </a:schemeClr>
                </a:solidFill>
              </a:defRPr>
            </a:lvl5pPr>
          </a:lstStyle>
          <a:p>
            <a:pPr lvl="0"/>
            <a:r>
              <a:rPr lang="en-US"/>
              <a:t>Name, Date, Year</a:t>
            </a:r>
          </a:p>
        </p:txBody>
      </p:sp>
      <p:sp>
        <p:nvSpPr>
          <p:cNvPr id="2" name="Rectangle 1">
            <a:extLst>
              <a:ext uri="{FF2B5EF4-FFF2-40B4-BE49-F238E27FC236}">
                <a16:creationId xmlns:a16="http://schemas.microsoft.com/office/drawing/2014/main" id="{1787DA18-E9EC-4537-8E10-06648A939C7F}"/>
              </a:ext>
            </a:extLst>
          </p:cNvPr>
          <p:cNvSpPr/>
          <p:nvPr userDrawn="1"/>
        </p:nvSpPr>
        <p:spPr>
          <a:xfrm>
            <a:off x="0" y="6057900"/>
            <a:ext cx="12192000" cy="8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fld id="{9DF044FB-15B9-4F3C-B489-138B1B8F9C06}" type="slidenum">
              <a:rPr lang="en-US" sz="1200" smtClean="0">
                <a:solidFill>
                  <a:schemeClr val="accent5"/>
                </a:solidFill>
              </a:rPr>
              <a:t>‹#›</a:t>
            </a:fld>
            <a:endParaRPr lang="en-US" sz="1200">
              <a:solidFill>
                <a:schemeClr val="accent5"/>
              </a:solidFill>
            </a:endParaRPr>
          </a:p>
        </p:txBody>
      </p:sp>
      <p:pic>
        <p:nvPicPr>
          <p:cNvPr id="4" name="Picture 3" descr="A picture containing drawing, clock, meter&#10;&#10;Description automatically generated">
            <a:extLst>
              <a:ext uri="{FF2B5EF4-FFF2-40B4-BE49-F238E27FC236}">
                <a16:creationId xmlns:a16="http://schemas.microsoft.com/office/drawing/2014/main" id="{8A43678C-B74E-450F-A65B-95A347B48D64}"/>
              </a:ext>
            </a:extLst>
          </p:cNvPr>
          <p:cNvPicPr>
            <a:picLocks noChangeAspect="1"/>
          </p:cNvPicPr>
          <p:nvPr userDrawn="1"/>
        </p:nvPicPr>
        <p:blipFill>
          <a:blip r:embed="rId2"/>
          <a:stretch>
            <a:fillRect/>
          </a:stretch>
        </p:blipFill>
        <p:spPr>
          <a:xfrm>
            <a:off x="298361" y="6362698"/>
            <a:ext cx="1374870" cy="217575"/>
          </a:xfrm>
          <a:prstGeom prst="rect">
            <a:avLst/>
          </a:prstGeom>
        </p:spPr>
      </p:pic>
      <p:cxnSp>
        <p:nvCxnSpPr>
          <p:cNvPr id="8" name="Straight Connector 7"/>
          <p:cNvCxnSpPr/>
          <p:nvPr userDrawn="1"/>
        </p:nvCxnSpPr>
        <p:spPr>
          <a:xfrm>
            <a:off x="1" y="6141208"/>
            <a:ext cx="1219199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3140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92">
          <p15:clr>
            <a:srgbClr val="FBAE40"/>
          </p15:clr>
        </p15:guide>
        <p15:guide id="4" orient="horz" pos="98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image" Target="../media/image1.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1.emf"/><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FF1B1B15-246E-7F4F-900F-788AF8055C95}"/>
              </a:ext>
            </a:extLst>
          </p:cNvPr>
          <p:cNvSpPr>
            <a:spLocks noGrp="1"/>
          </p:cNvSpPr>
          <p:nvPr>
            <p:ph type="dt" sz="half" idx="2"/>
          </p:nvPr>
        </p:nvSpPr>
        <p:spPr>
          <a:xfrm>
            <a:off x="8282746" y="6362701"/>
            <a:ext cx="2939385" cy="482122"/>
          </a:xfrm>
          <a:prstGeom prst="rect">
            <a:avLst/>
          </a:prstGeom>
        </p:spPr>
        <p:txBody>
          <a:bodyPr vert="horz" lIns="91440" tIns="45720" rIns="91440" bIns="45720" rtlCol="0" anchor="ctr">
            <a:noAutofit/>
          </a:bodyP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0B720B4-23AA-534C-9D0F-CD97352099F2}"/>
              </a:ext>
            </a:extLst>
          </p:cNvPr>
          <p:cNvSpPr>
            <a:spLocks noGrp="1"/>
          </p:cNvSpPr>
          <p:nvPr>
            <p:ph type="sldNum" sz="quarter" idx="4"/>
          </p:nvPr>
        </p:nvSpPr>
        <p:spPr>
          <a:xfrm>
            <a:off x="11222130" y="6360889"/>
            <a:ext cx="665069" cy="482122"/>
          </a:xfrm>
          <a:prstGeom prst="rect">
            <a:avLst/>
          </a:prstGeom>
        </p:spPr>
        <p:txBody>
          <a:bodyPr vert="horz" lIns="91440" tIns="45720" rIns="91440" bIns="45720" rtlCol="0" anchor="ctr">
            <a:noAutofit/>
          </a:bodyPr>
          <a:lstStyle>
            <a:lvl1pPr algn="r">
              <a:defRPr sz="1100" b="0" i="0">
                <a:solidFill>
                  <a:schemeClr val="tx1"/>
                </a:solidFill>
              </a:defRPr>
            </a:lvl1pPr>
          </a:lstStyle>
          <a:p>
            <a:fld id="{731A1681-B67C-634E-B9F8-D054051C2089}" type="slidenum">
              <a:rPr lang="en-US" smtClean="0"/>
              <a:pPr/>
              <a:t>‹#›</a:t>
            </a:fld>
            <a:endParaRPr lang="en-US"/>
          </a:p>
        </p:txBody>
      </p:sp>
      <p:pic>
        <p:nvPicPr>
          <p:cNvPr id="22" name="Picture 21">
            <a:extLst>
              <a:ext uri="{FF2B5EF4-FFF2-40B4-BE49-F238E27FC236}">
                <a16:creationId xmlns:a16="http://schemas.microsoft.com/office/drawing/2014/main" id="{8690A66D-E383-1B47-89F9-BC93A3B76A5C}"/>
              </a:ext>
            </a:extLst>
          </p:cNvPr>
          <p:cNvPicPr>
            <a:picLocks noChangeAspect="1"/>
          </p:cNvPicPr>
          <p:nvPr userDrawn="1"/>
        </p:nvPicPr>
        <p:blipFill rotWithShape="1">
          <a:blip r:embed="rId45" cstate="email">
            <a:extLst>
              <a:ext uri="{28A0092B-C50C-407E-A947-70E740481C1C}">
                <a14:useLocalDpi xmlns:a14="http://schemas.microsoft.com/office/drawing/2010/main"/>
              </a:ext>
            </a:extLst>
          </a:blip>
          <a:srcRect l="4087" t="18254" r="82822" b="15704"/>
          <a:stretch/>
        </p:blipFill>
        <p:spPr>
          <a:xfrm>
            <a:off x="304800" y="6413412"/>
            <a:ext cx="1245944" cy="406286"/>
          </a:xfrm>
          <a:prstGeom prst="rect">
            <a:avLst/>
          </a:prstGeom>
        </p:spPr>
      </p:pic>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3627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D38D49-1647-0348-933E-46E7CC531CC2}"/>
              </a:ext>
            </a:extLst>
          </p:cNvPr>
          <p:cNvSpPr txBox="1"/>
          <p:nvPr userDrawn="1"/>
        </p:nvSpPr>
        <p:spPr>
          <a:xfrm>
            <a:off x="0" y="-1801137"/>
            <a:ext cx="6096000" cy="1600438"/>
          </a:xfrm>
          <a:prstGeom prst="rect">
            <a:avLst/>
          </a:prstGeom>
          <a:noFill/>
        </p:spPr>
        <p:txBody>
          <a:bodyPr wrap="square" lIns="0" rtlCol="0">
            <a:noAutofit/>
          </a:bodyPr>
          <a:lstStyle/>
          <a:p>
            <a:pPr algn="l"/>
            <a:r>
              <a:rPr lang="en-US" sz="1400" b="1">
                <a:solidFill>
                  <a:srgbClr val="FF0000"/>
                </a:solidFill>
              </a:rPr>
              <a:t>VARIOUS CONTENT SLIDES</a:t>
            </a:r>
          </a:p>
          <a:p>
            <a:pPr algn="l"/>
            <a:endParaRPr lang="en-US" sz="1400" b="1">
              <a:solidFill>
                <a:srgbClr val="FF0000"/>
              </a:solidFill>
            </a:endParaRPr>
          </a:p>
          <a:p>
            <a:pPr algn="l"/>
            <a:r>
              <a:rPr lang="en-US" sz="1400" b="0">
                <a:solidFill>
                  <a:srgbClr val="FF0000"/>
                </a:solidFill>
              </a:rPr>
              <a:t>Select “New Slide” in the Home Menu and select the slides you want from the dropdown menu.</a:t>
            </a:r>
          </a:p>
          <a:p>
            <a:pPr algn="l"/>
            <a:endParaRPr lang="en-US" sz="1400" b="0">
              <a:solidFill>
                <a:srgbClr val="FF0000"/>
              </a:solidFill>
            </a:endParaRPr>
          </a:p>
          <a:p>
            <a:pPr algn="l"/>
            <a:r>
              <a:rPr lang="en-US" sz="1400" b="0">
                <a:solidFill>
                  <a:srgbClr val="FF0000"/>
                </a:solidFill>
              </a:rPr>
              <a:t>To change the layout of a specific slide select “Layout” from the Home Menu. Some changes to text positions might occur.</a:t>
            </a:r>
          </a:p>
        </p:txBody>
      </p:sp>
      <p:sp>
        <p:nvSpPr>
          <p:cNvPr id="5" name="Footer Placeholder 4">
            <a:extLst>
              <a:ext uri="{FF2B5EF4-FFF2-40B4-BE49-F238E27FC236}">
                <a16:creationId xmlns:a16="http://schemas.microsoft.com/office/drawing/2014/main" id="{F02C8C8F-C7AE-45FA-9444-9D6AFF521E58}"/>
              </a:ext>
            </a:extLst>
          </p:cNvPr>
          <p:cNvSpPr>
            <a:spLocks noGrp="1"/>
          </p:cNvSpPr>
          <p:nvPr>
            <p:ph type="ftr" sz="quarter" idx="3"/>
          </p:nvPr>
        </p:nvSpPr>
        <p:spPr>
          <a:xfrm>
            <a:off x="4038600" y="6356350"/>
            <a:ext cx="4114800" cy="501650"/>
          </a:xfrm>
          <a:prstGeom prst="rect">
            <a:avLst/>
          </a:prstGeom>
        </p:spPr>
        <p:txBody>
          <a:bodyPr vert="horz" lIns="91440" tIns="45720" rIns="91440" bIns="45720" rtlCol="0" anchor="ctr">
            <a:noAutofit/>
          </a:bodyPr>
          <a:lstStyle>
            <a:lvl1pPr algn="ctr">
              <a:defRPr sz="1100">
                <a:solidFill>
                  <a:schemeClr val="tx1"/>
                </a:solidFill>
              </a:defRPr>
            </a:lvl1pPr>
          </a:lstStyle>
          <a:p>
            <a:endParaRPr lang="en-GB"/>
          </a:p>
        </p:txBody>
      </p:sp>
    </p:spTree>
    <p:extLst>
      <p:ext uri="{BB962C8B-B14F-4D97-AF65-F5344CB8AC3E}">
        <p14:creationId xmlns:p14="http://schemas.microsoft.com/office/powerpoint/2010/main" val="800293425"/>
      </p:ext>
    </p:extLst>
  </p:cSld>
  <p:clrMap bg1="lt1" tx1="dk1" bg2="lt2" tx2="dk2" accent1="accent1" accent2="accent2" accent3="accent3" accent4="accent4" accent5="accent5" accent6="accent6" hlink="hlink" folHlink="folHlink"/>
  <p:sldLayoutIdLst>
    <p:sldLayoutId id="2147483650" r:id="rId1"/>
    <p:sldLayoutId id="2147483906" r:id="rId2"/>
    <p:sldLayoutId id="2147483687" r:id="rId3"/>
    <p:sldLayoutId id="2147483872" r:id="rId4"/>
    <p:sldLayoutId id="2147483725" r:id="rId5"/>
    <p:sldLayoutId id="2147483688" r:id="rId6"/>
    <p:sldLayoutId id="2147483873" r:id="rId7"/>
    <p:sldLayoutId id="2147483689" r:id="rId8"/>
    <p:sldLayoutId id="2147483874" r:id="rId9"/>
    <p:sldLayoutId id="2147483802" r:id="rId10"/>
    <p:sldLayoutId id="2147483875" r:id="rId11"/>
    <p:sldLayoutId id="2147483690" r:id="rId12"/>
    <p:sldLayoutId id="2147483723" r:id="rId13"/>
    <p:sldLayoutId id="2147483691" r:id="rId14"/>
    <p:sldLayoutId id="2147483684" r:id="rId15"/>
    <p:sldLayoutId id="2147483686" r:id="rId16"/>
    <p:sldLayoutId id="2147483880" r:id="rId17"/>
    <p:sldLayoutId id="2147483881" r:id="rId18"/>
    <p:sldLayoutId id="2147483882" r:id="rId19"/>
    <p:sldLayoutId id="2147483722" r:id="rId20"/>
    <p:sldLayoutId id="2147483929" r:id="rId21"/>
    <p:sldLayoutId id="2147483726" r:id="rId22"/>
    <p:sldLayoutId id="2147483709" r:id="rId23"/>
    <p:sldLayoutId id="2147483704" r:id="rId24"/>
    <p:sldLayoutId id="2147483710" r:id="rId25"/>
    <p:sldLayoutId id="2147483706" r:id="rId26"/>
    <p:sldLayoutId id="2147483707" r:id="rId27"/>
    <p:sldLayoutId id="2147483708" r:id="rId28"/>
    <p:sldLayoutId id="2147483701" r:id="rId29"/>
    <p:sldLayoutId id="2147483713" r:id="rId30"/>
    <p:sldLayoutId id="2147483714" r:id="rId31"/>
    <p:sldLayoutId id="2147483727" r:id="rId32"/>
    <p:sldLayoutId id="2147483728" r:id="rId33"/>
    <p:sldLayoutId id="2147483698" r:id="rId34"/>
    <p:sldLayoutId id="2147483699" r:id="rId35"/>
    <p:sldLayoutId id="2147483711" r:id="rId36"/>
    <p:sldLayoutId id="2147483927" r:id="rId37"/>
    <p:sldLayoutId id="2147483928" r:id="rId38"/>
    <p:sldLayoutId id="2147483697" r:id="rId39"/>
    <p:sldLayoutId id="2147483883" r:id="rId40"/>
    <p:sldLayoutId id="2147483705" r:id="rId41"/>
    <p:sldLayoutId id="2147483933" r:id="rId42"/>
    <p:sldLayoutId id="2147483934" r:id="rId43"/>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orient="horz" pos="984" userDrawn="1">
          <p15:clr>
            <a:srgbClr val="F26B43"/>
          </p15:clr>
        </p15:guide>
        <p15:guide id="5" orient="horz" pos="4008" userDrawn="1">
          <p15:clr>
            <a:srgbClr val="F26B43"/>
          </p15:clr>
        </p15:guide>
        <p15:guide id="6" orient="horz" pos="3816" userDrawn="1">
          <p15:clr>
            <a:srgbClr val="F26B43"/>
          </p15:clr>
        </p15:guide>
        <p15:guide id="7" pos="7488" userDrawn="1">
          <p15:clr>
            <a:srgbClr val="F26B43"/>
          </p15:clr>
        </p15:guide>
        <p15:guide id="8" orient="horz" pos="192" userDrawn="1">
          <p15:clr>
            <a:srgbClr val="F26B43"/>
          </p15:clr>
        </p15:guide>
        <p15:guide id="10" orient="horz" pos="1536" userDrawn="1">
          <p15:clr>
            <a:srgbClr val="F26B43"/>
          </p15:clr>
        </p15:guide>
        <p15:guide id="11" orient="horz" pos="1200" userDrawn="1">
          <p15:clr>
            <a:srgbClr val="F26B43"/>
          </p15:clr>
        </p15:guide>
        <p15:guide id="12" orient="horz" pos="1752" userDrawn="1">
          <p15:clr>
            <a:srgbClr val="F26B43"/>
          </p15:clr>
        </p15:guide>
        <p15:guide id="13" pos="3931" userDrawn="1">
          <p15:clr>
            <a:srgbClr val="F26B43"/>
          </p15:clr>
        </p15:guide>
        <p15:guide id="14" pos="3749" userDrawn="1">
          <p15:clr>
            <a:srgbClr val="F26B43"/>
          </p15:clr>
        </p15:guide>
        <p15:guide id="15" orient="horz" pos="4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endParaRPr lang="en-US"/>
          </a:p>
        </p:txBody>
      </p:sp>
      <p:pic>
        <p:nvPicPr>
          <p:cNvPr id="22" name="Picture 21">
            <a:extLst>
              <a:ext uri="{FF2B5EF4-FFF2-40B4-BE49-F238E27FC236}">
                <a16:creationId xmlns:a16="http://schemas.microsoft.com/office/drawing/2014/main" id="{8690A66D-E383-1B47-89F9-BC93A3B76A5C}"/>
              </a:ext>
            </a:extLst>
          </p:cNvPr>
          <p:cNvPicPr>
            <a:picLocks noChangeAspect="1"/>
          </p:cNvPicPr>
          <p:nvPr userDrawn="1"/>
        </p:nvPicPr>
        <p:blipFill rotWithShape="1">
          <a:blip r:embed="rId24" cstate="email">
            <a:extLst>
              <a:ext uri="{28A0092B-C50C-407E-A947-70E740481C1C}">
                <a14:useLocalDpi xmlns:a14="http://schemas.microsoft.com/office/drawing/2010/main"/>
              </a:ext>
            </a:extLst>
          </a:blip>
          <a:srcRect l="4087" t="18254" r="82822" b="15704"/>
          <a:stretch/>
        </p:blipFill>
        <p:spPr>
          <a:xfrm>
            <a:off x="304800" y="6413412"/>
            <a:ext cx="1245944" cy="406286"/>
          </a:xfrm>
          <a:prstGeom prst="rect">
            <a:avLst/>
          </a:prstGeom>
        </p:spPr>
      </p:pic>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3627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092682"/>
      </p:ext>
    </p:extLst>
  </p:cSld>
  <p:clrMap bg1="lt1" tx1="dk1" bg2="lt2" tx2="dk2" accent1="accent1" accent2="accent2" accent3="accent3" accent4="accent4" accent5="accent5" accent6="accent6" hlink="hlink" folHlink="folHlink"/>
  <p:sldLayoutIdLst>
    <p:sldLayoutId id="2147483851"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46" r:id="rId22"/>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orient="horz" pos="984">
          <p15:clr>
            <a:srgbClr val="F26B43"/>
          </p15:clr>
        </p15:guide>
        <p15:guide id="5" orient="horz" pos="4008">
          <p15:clr>
            <a:srgbClr val="F26B43"/>
          </p15:clr>
        </p15:guide>
        <p15:guide id="6" orient="horz" pos="3816">
          <p15:clr>
            <a:srgbClr val="F26B43"/>
          </p15:clr>
        </p15:guide>
        <p15:guide id="7" pos="7488">
          <p15:clr>
            <a:srgbClr val="F26B43"/>
          </p15:clr>
        </p15:guide>
        <p15:guide id="8" orient="horz" pos="192">
          <p15:clr>
            <a:srgbClr val="F26B43"/>
          </p15:clr>
        </p15:guide>
        <p15:guide id="10" orient="horz" pos="1536">
          <p15:clr>
            <a:srgbClr val="F26B43"/>
          </p15:clr>
        </p15:guide>
        <p15:guide id="11" orient="horz" pos="1200">
          <p15:clr>
            <a:srgbClr val="F26B43"/>
          </p15:clr>
        </p15:guide>
        <p15:guide id="12" orient="horz" pos="1752">
          <p15:clr>
            <a:srgbClr val="F26B43"/>
          </p15:clr>
        </p15:guide>
        <p15:guide id="13" pos="3931">
          <p15:clr>
            <a:srgbClr val="F26B43"/>
          </p15:clr>
        </p15:guide>
        <p15:guide id="14" pos="3749">
          <p15:clr>
            <a:srgbClr val="F26B43"/>
          </p15:clr>
        </p15:guide>
        <p15:guide id="15" orient="horz" pos="41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endParaRPr lang="en-US"/>
          </a:p>
        </p:txBody>
      </p:sp>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07891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 clock, meter&#10;&#10;Description automatically generated">
            <a:extLst>
              <a:ext uri="{FF2B5EF4-FFF2-40B4-BE49-F238E27FC236}">
                <a16:creationId xmlns:a16="http://schemas.microsoft.com/office/drawing/2014/main" id="{83F9C26B-39DF-490A-A9A9-3F75434C4AD3}"/>
              </a:ext>
            </a:extLst>
          </p:cNvPr>
          <p:cNvPicPr>
            <a:picLocks noChangeAspect="1"/>
          </p:cNvPicPr>
          <p:nvPr userDrawn="1"/>
        </p:nvPicPr>
        <p:blipFill>
          <a:blip r:embed="rId9"/>
          <a:stretch>
            <a:fillRect/>
          </a:stretch>
        </p:blipFill>
        <p:spPr>
          <a:xfrm>
            <a:off x="298361" y="6362698"/>
            <a:ext cx="1374870" cy="217575"/>
          </a:xfrm>
          <a:prstGeom prst="rect">
            <a:avLst/>
          </a:prstGeom>
        </p:spPr>
      </p:pic>
    </p:spTree>
    <p:extLst>
      <p:ext uri="{BB962C8B-B14F-4D97-AF65-F5344CB8AC3E}">
        <p14:creationId xmlns:p14="http://schemas.microsoft.com/office/powerpoint/2010/main" val="182883925"/>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939" r:id="rId3"/>
    <p:sldLayoutId id="2147483940" r:id="rId4"/>
    <p:sldLayoutId id="2147483941" r:id="rId5"/>
    <p:sldLayoutId id="2147483944" r:id="rId6"/>
    <p:sldLayoutId id="2147483945" r:id="rId7"/>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orient="horz" pos="984">
          <p15:clr>
            <a:srgbClr val="F26B43"/>
          </p15:clr>
        </p15:guide>
        <p15:guide id="5" orient="horz" pos="4008">
          <p15:clr>
            <a:srgbClr val="F26B43"/>
          </p15:clr>
        </p15:guide>
        <p15:guide id="6" orient="horz" pos="3816">
          <p15:clr>
            <a:srgbClr val="F26B43"/>
          </p15:clr>
        </p15:guide>
        <p15:guide id="7" pos="7488">
          <p15:clr>
            <a:srgbClr val="F26B43"/>
          </p15:clr>
        </p15:guide>
        <p15:guide id="8" orient="horz" pos="192">
          <p15:clr>
            <a:srgbClr val="F26B43"/>
          </p15:clr>
        </p15:guide>
        <p15:guide id="10" orient="horz" pos="1536">
          <p15:clr>
            <a:srgbClr val="F26B43"/>
          </p15:clr>
        </p15:guide>
        <p15:guide id="11" orient="horz" pos="1200">
          <p15:clr>
            <a:srgbClr val="F26B43"/>
          </p15:clr>
        </p15:guide>
        <p15:guide id="12" orient="horz" pos="1752">
          <p15:clr>
            <a:srgbClr val="F26B43"/>
          </p15:clr>
        </p15:guide>
        <p15:guide id="13" pos="3931">
          <p15:clr>
            <a:srgbClr val="F26B43"/>
          </p15:clr>
        </p15:guide>
        <p15:guide id="14" pos="3749">
          <p15:clr>
            <a:srgbClr val="F26B43"/>
          </p15:clr>
        </p15:guide>
        <p15:guide id="15" orient="horz" pos="41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endParaRPr lang="en-US"/>
          </a:p>
        </p:txBody>
      </p:sp>
      <p:pic>
        <p:nvPicPr>
          <p:cNvPr id="22" name="Picture 21">
            <a:extLst>
              <a:ext uri="{FF2B5EF4-FFF2-40B4-BE49-F238E27FC236}">
                <a16:creationId xmlns:a16="http://schemas.microsoft.com/office/drawing/2014/main" id="{8690A66D-E383-1B47-89F9-BC93A3B76A5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087" t="18254" r="82822" b="15704"/>
          <a:stretch/>
        </p:blipFill>
        <p:spPr>
          <a:xfrm>
            <a:off x="304800" y="6413412"/>
            <a:ext cx="1245944" cy="406286"/>
          </a:xfrm>
          <a:prstGeom prst="rect">
            <a:avLst/>
          </a:prstGeom>
        </p:spPr>
      </p:pic>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308912"/>
            <a:ext cx="12192000" cy="0"/>
          </a:xfrm>
          <a:prstGeom prst="line">
            <a:avLst/>
          </a:prstGeom>
          <a:ln>
            <a:solidFill>
              <a:srgbClr val="1C1B2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08719"/>
      </p:ext>
    </p:extLst>
  </p:cSld>
  <p:clrMap bg1="lt1" tx1="dk1" bg2="lt2" tx2="dk2" accent1="accent1" accent2="accent2" accent3="accent3" accent4="accent4" accent5="accent5" accent6="accent6" hlink="hlink" folHlink="folHlink"/>
  <p:sldLayoutIdLst>
    <p:sldLayoutId id="2147483926" r:id="rId1"/>
    <p:sldLayoutId id="2147483935" r:id="rId2"/>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orient="horz" pos="984">
          <p15:clr>
            <a:srgbClr val="F26B43"/>
          </p15:clr>
        </p15:guide>
        <p15:guide id="5" orient="horz" pos="4008">
          <p15:clr>
            <a:srgbClr val="F26B43"/>
          </p15:clr>
        </p15:guide>
        <p15:guide id="6" orient="horz" pos="3816">
          <p15:clr>
            <a:srgbClr val="F26B43"/>
          </p15:clr>
        </p15:guide>
        <p15:guide id="7" pos="7488">
          <p15:clr>
            <a:srgbClr val="F26B43"/>
          </p15:clr>
        </p15:guide>
        <p15:guide id="8" orient="horz" pos="192">
          <p15:clr>
            <a:srgbClr val="F26B43"/>
          </p15:clr>
        </p15:guide>
        <p15:guide id="10" orient="horz" pos="1536">
          <p15:clr>
            <a:srgbClr val="F26B43"/>
          </p15:clr>
        </p15:guide>
        <p15:guide id="11" orient="horz" pos="1200">
          <p15:clr>
            <a:srgbClr val="F26B43"/>
          </p15:clr>
        </p15:guide>
        <p15:guide id="12" orient="horz" pos="1752">
          <p15:clr>
            <a:srgbClr val="F26B43"/>
          </p15:clr>
        </p15:guide>
        <p15:guide id="13" pos="3931">
          <p15:clr>
            <a:srgbClr val="F26B43"/>
          </p15:clr>
        </p15:guide>
        <p15:guide id="14" pos="3749">
          <p15:clr>
            <a:srgbClr val="F26B43"/>
          </p15:clr>
        </p15:guide>
        <p15:guide id="15" orient="horz" pos="41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endParaRPr lang="en-US"/>
          </a:p>
        </p:txBody>
      </p:sp>
      <p:pic>
        <p:nvPicPr>
          <p:cNvPr id="22" name="Picture 21">
            <a:extLst>
              <a:ext uri="{FF2B5EF4-FFF2-40B4-BE49-F238E27FC236}">
                <a16:creationId xmlns:a16="http://schemas.microsoft.com/office/drawing/2014/main" id="{8690A66D-E383-1B47-89F9-BC93A3B76A5C}"/>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4087" t="18254" r="82822" b="15704"/>
          <a:stretch/>
        </p:blipFill>
        <p:spPr>
          <a:xfrm>
            <a:off x="304800" y="6413412"/>
            <a:ext cx="1245944" cy="406286"/>
          </a:xfrm>
          <a:prstGeom prst="rect">
            <a:avLst/>
          </a:prstGeom>
        </p:spPr>
      </p:pic>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3627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10253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orient="horz" pos="984">
          <p15:clr>
            <a:srgbClr val="F26B43"/>
          </p15:clr>
        </p15:guide>
        <p15:guide id="5" orient="horz" pos="4008">
          <p15:clr>
            <a:srgbClr val="F26B43"/>
          </p15:clr>
        </p15:guide>
        <p15:guide id="6" orient="horz" pos="3816">
          <p15:clr>
            <a:srgbClr val="F26B43"/>
          </p15:clr>
        </p15:guide>
        <p15:guide id="7" pos="7488">
          <p15:clr>
            <a:srgbClr val="F26B43"/>
          </p15:clr>
        </p15:guide>
        <p15:guide id="8" orient="horz" pos="192">
          <p15:clr>
            <a:srgbClr val="F26B43"/>
          </p15:clr>
        </p15:guide>
        <p15:guide id="10" orient="horz" pos="1536">
          <p15:clr>
            <a:srgbClr val="F26B43"/>
          </p15:clr>
        </p15:guide>
        <p15:guide id="11" orient="horz" pos="1200">
          <p15:clr>
            <a:srgbClr val="F26B43"/>
          </p15:clr>
        </p15:guide>
        <p15:guide id="12" orient="horz" pos="1752">
          <p15:clr>
            <a:srgbClr val="F26B43"/>
          </p15:clr>
        </p15:guide>
        <p15:guide id="13" pos="3931">
          <p15:clr>
            <a:srgbClr val="F26B43"/>
          </p15:clr>
        </p15:guide>
        <p15:guide id="14" pos="3749">
          <p15:clr>
            <a:srgbClr val="F26B43"/>
          </p15:clr>
        </p15:guide>
        <p15:guide id="15" orient="horz" pos="41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8947F-FD0F-9E46-93CB-03803CC8B4E3}"/>
              </a:ext>
            </a:extLst>
          </p:cNvPr>
          <p:cNvSpPr>
            <a:spLocks noGrp="1"/>
          </p:cNvSpPr>
          <p:nvPr>
            <p:ph type="title"/>
          </p:nvPr>
        </p:nvSpPr>
        <p:spPr>
          <a:xfrm>
            <a:off x="304800" y="315299"/>
            <a:ext cx="11582400" cy="360000"/>
          </a:xfrm>
          <a:prstGeom prst="rect">
            <a:avLst/>
          </a:prstGeom>
        </p:spPr>
        <p:txBody>
          <a:bodyPr vert="horz" lIns="0" tIns="0" rIns="91440" bIns="45720" rtlCol="0" anchor="t" anchorCtr="0">
            <a:noAutofit/>
          </a:bodyPr>
          <a:lstStyle/>
          <a:p>
            <a:pPr marL="0" lvl="0" indent="0">
              <a:spcBef>
                <a:spcPts val="200"/>
              </a:spcBef>
              <a:buNone/>
            </a:pPr>
            <a:r>
              <a:rPr lang="en-US"/>
              <a:t>Title</a:t>
            </a:r>
          </a:p>
        </p:txBody>
      </p:sp>
      <p:sp>
        <p:nvSpPr>
          <p:cNvPr id="3" name="Text Placeholder 2">
            <a:extLst>
              <a:ext uri="{FF2B5EF4-FFF2-40B4-BE49-F238E27FC236}">
                <a16:creationId xmlns:a16="http://schemas.microsoft.com/office/drawing/2014/main" id="{F151CDDF-816B-0647-8884-A80B858A1EFA}"/>
              </a:ext>
            </a:extLst>
          </p:cNvPr>
          <p:cNvSpPr>
            <a:spLocks noGrp="1"/>
          </p:cNvSpPr>
          <p:nvPr>
            <p:ph type="body" idx="1"/>
          </p:nvPr>
        </p:nvSpPr>
        <p:spPr>
          <a:xfrm>
            <a:off x="304800" y="1905000"/>
            <a:ext cx="11582400" cy="4152900"/>
          </a:xfrm>
          <a:prstGeom prst="rect">
            <a:avLst/>
          </a:prstGeom>
        </p:spPr>
        <p:txBody>
          <a:bodyPr vert="horz" lIns="0" tIns="72000" rIns="0" bIns="72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endParaRPr lang="en-US"/>
          </a:p>
        </p:txBody>
      </p:sp>
      <p:cxnSp>
        <p:nvCxnSpPr>
          <p:cNvPr id="23" name="Straight Connector 22">
            <a:extLst>
              <a:ext uri="{FF2B5EF4-FFF2-40B4-BE49-F238E27FC236}">
                <a16:creationId xmlns:a16="http://schemas.microsoft.com/office/drawing/2014/main" id="{8F8F8D08-B209-A74E-BB42-7EBEE4FF0243}"/>
              </a:ext>
            </a:extLst>
          </p:cNvPr>
          <p:cNvCxnSpPr/>
          <p:nvPr userDrawn="1"/>
        </p:nvCxnSpPr>
        <p:spPr>
          <a:xfrm>
            <a:off x="0" y="607891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 clock, meter&#10;&#10;Description automatically generated">
            <a:extLst>
              <a:ext uri="{FF2B5EF4-FFF2-40B4-BE49-F238E27FC236}">
                <a16:creationId xmlns:a16="http://schemas.microsoft.com/office/drawing/2014/main" id="{83F9C26B-39DF-490A-A9A9-3F75434C4AD3}"/>
              </a:ext>
            </a:extLst>
          </p:cNvPr>
          <p:cNvPicPr>
            <a:picLocks noChangeAspect="1"/>
          </p:cNvPicPr>
          <p:nvPr userDrawn="1"/>
        </p:nvPicPr>
        <p:blipFill>
          <a:blip r:embed="rId4"/>
          <a:stretch>
            <a:fillRect/>
          </a:stretch>
        </p:blipFill>
        <p:spPr>
          <a:xfrm>
            <a:off x="298361" y="6362698"/>
            <a:ext cx="1374870" cy="217575"/>
          </a:xfrm>
          <a:prstGeom prst="rect">
            <a:avLst/>
          </a:prstGeom>
        </p:spPr>
      </p:pic>
    </p:spTree>
    <p:extLst>
      <p:ext uri="{BB962C8B-B14F-4D97-AF65-F5344CB8AC3E}">
        <p14:creationId xmlns:p14="http://schemas.microsoft.com/office/powerpoint/2010/main" val="1539060693"/>
      </p:ext>
    </p:extLst>
  </p:cSld>
  <p:clrMap bg1="lt1" tx1="dk1" bg2="lt2" tx2="dk2" accent1="accent1" accent2="accent2" accent3="accent3" accent4="accent4" accent5="accent5" accent6="accent6" hlink="hlink" folHlink="folHlink"/>
  <p:sldLayoutIdLst>
    <p:sldLayoutId id="2147483974" r:id="rId1"/>
    <p:sldLayoutId id="2147483975" r:id="rId2"/>
  </p:sldLayoutIdLst>
  <p:hf hdr="0" ftr="0" dt="0"/>
  <p:txStyles>
    <p:title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orient="horz" pos="984">
          <p15:clr>
            <a:srgbClr val="F26B43"/>
          </p15:clr>
        </p15:guide>
        <p15:guide id="5" orient="horz" pos="4008">
          <p15:clr>
            <a:srgbClr val="F26B43"/>
          </p15:clr>
        </p15:guide>
        <p15:guide id="6" orient="horz" pos="3816">
          <p15:clr>
            <a:srgbClr val="F26B43"/>
          </p15:clr>
        </p15:guide>
        <p15:guide id="7" pos="7488">
          <p15:clr>
            <a:srgbClr val="F26B43"/>
          </p15:clr>
        </p15:guide>
        <p15:guide id="8" orient="horz" pos="192">
          <p15:clr>
            <a:srgbClr val="F26B43"/>
          </p15:clr>
        </p15:guide>
        <p15:guide id="10" orient="horz" pos="1536">
          <p15:clr>
            <a:srgbClr val="F26B43"/>
          </p15:clr>
        </p15:guide>
        <p15:guide id="11" orient="horz" pos="1200">
          <p15:clr>
            <a:srgbClr val="F26B43"/>
          </p15:clr>
        </p15:guide>
        <p15:guide id="12" orient="horz" pos="1752">
          <p15:clr>
            <a:srgbClr val="F26B43"/>
          </p15:clr>
        </p15:guide>
        <p15:guide id="13" pos="3931">
          <p15:clr>
            <a:srgbClr val="F26B43"/>
          </p15:clr>
        </p15:guide>
        <p15:guide id="14" pos="3749">
          <p15:clr>
            <a:srgbClr val="F26B43"/>
          </p15:clr>
        </p15:guide>
        <p15:guide id="15" orient="horz" pos="41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9.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6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hyperlink" Target="https://aloestoreindia.in/" TargetMode="Externa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2" Type="http://schemas.openxmlformats.org/officeDocument/2006/relationships/hyperlink" Target="mailto:ravindra.rao@mazars.in" TargetMode="Externa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3FAE72A-EB95-1E40-8BF2-495EFAE90AF4}"/>
              </a:ext>
            </a:extLst>
          </p:cNvPr>
          <p:cNvSpPr>
            <a:spLocks noGrp="1"/>
          </p:cNvSpPr>
          <p:nvPr>
            <p:ph type="pic" sz="quarter" idx="19"/>
          </p:nvPr>
        </p:nvSpPr>
        <p:spPr>
          <a:xfrm>
            <a:off x="6111875" y="0"/>
            <a:ext cx="6080125" cy="6057900"/>
          </a:xfrm>
        </p:spPr>
        <p:txBody>
          <a:bodyPr/>
          <a:lstStyle/>
          <a:p>
            <a:endParaRPr lang="en-IN"/>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294" y="6206"/>
            <a:ext cx="6091940"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3">
            <a:extLst>
              <a:ext uri="{FF2B5EF4-FFF2-40B4-BE49-F238E27FC236}">
                <a16:creationId xmlns:a16="http://schemas.microsoft.com/office/drawing/2014/main" id="{1438781E-1020-C1E1-EBE6-36FB9AB80E18}"/>
              </a:ext>
            </a:extLst>
          </p:cNvPr>
          <p:cNvSpPr txBox="1">
            <a:spLocks/>
          </p:cNvSpPr>
          <p:nvPr/>
        </p:nvSpPr>
        <p:spPr>
          <a:xfrm>
            <a:off x="260860" y="795004"/>
            <a:ext cx="5868000" cy="2857356"/>
          </a:xfrm>
          <a:prstGeom prst="rect">
            <a:avLst/>
          </a:prstGeom>
        </p:spPr>
        <p:txBody>
          <a:bodyPr vert="horz" lIns="0" tIns="0" rIns="0" bIns="7200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spc="0">
                <a:solidFill>
                  <a:schemeClr val="bg1"/>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Georgia" panose="02040502050405020303" pitchFamily="18" charset="0"/>
                <a:cs typeface="Arial" pitchFamily="34" charset="0"/>
              </a:rPr>
              <a:t>Internal audit report</a:t>
            </a:r>
          </a:p>
          <a:p>
            <a:pPr>
              <a:lnSpc>
                <a:spcPct val="100000"/>
              </a:lnSpc>
            </a:pPr>
            <a:r>
              <a:rPr lang="en-US" sz="1800" b="1" dirty="0">
                <a:latin typeface="Georgia" panose="02040502050405020303" pitchFamily="18" charset="0"/>
                <a:cs typeface="Arial" pitchFamily="34" charset="0"/>
              </a:rPr>
              <a:t>Quarter 1, FY 2023-24</a:t>
            </a:r>
          </a:p>
          <a:p>
            <a:pPr>
              <a:lnSpc>
                <a:spcPct val="100000"/>
              </a:lnSpc>
            </a:pPr>
            <a:endParaRPr lang="en-US" sz="1800" b="1" dirty="0">
              <a:latin typeface="Georgia" panose="02040502050405020303" pitchFamily="18" charset="0"/>
              <a:cs typeface="Arial" pitchFamily="34" charset="0"/>
            </a:endParaRPr>
          </a:p>
          <a:p>
            <a:pPr>
              <a:lnSpc>
                <a:spcPct val="100000"/>
              </a:lnSpc>
            </a:pPr>
            <a:r>
              <a:rPr lang="en-US" sz="1800" b="1" dirty="0">
                <a:latin typeface="Georgia" panose="02040502050405020303" pitchFamily="18" charset="0"/>
                <a:cs typeface="Arial" pitchFamily="34" charset="0"/>
              </a:rPr>
              <a:t>HR and Payroll ,Order to Cash &amp;</a:t>
            </a:r>
          </a:p>
          <a:p>
            <a:pPr>
              <a:lnSpc>
                <a:spcPct val="100000"/>
              </a:lnSpc>
            </a:pPr>
            <a:r>
              <a:rPr lang="en-US" sz="1800" b="1" dirty="0">
                <a:latin typeface="Georgia" panose="02040502050405020303" pitchFamily="18" charset="0"/>
                <a:cs typeface="Arial" pitchFamily="34" charset="0"/>
              </a:rPr>
              <a:t>Information Technology General Controls </a:t>
            </a:r>
          </a:p>
          <a:p>
            <a:pPr>
              <a:lnSpc>
                <a:spcPct val="100000"/>
              </a:lnSpc>
            </a:pPr>
            <a:endParaRPr lang="en-US" sz="1800" b="1" dirty="0">
              <a:latin typeface="Georgia" panose="02040502050405020303" pitchFamily="18" charset="0"/>
              <a:cs typeface="Arial" pitchFamily="34" charset="0"/>
            </a:endParaRPr>
          </a:p>
          <a:p>
            <a:pPr>
              <a:lnSpc>
                <a:spcPct val="100000"/>
              </a:lnSpc>
            </a:pPr>
            <a:endParaRPr lang="en-US" sz="1800" b="1" dirty="0">
              <a:latin typeface="Georgia" panose="02040502050405020303" pitchFamily="18" charset="0"/>
              <a:cs typeface="Arial" pitchFamily="34" charset="0"/>
            </a:endParaRPr>
          </a:p>
          <a:p>
            <a:pPr>
              <a:lnSpc>
                <a:spcPct val="100000"/>
              </a:lnSpc>
            </a:pPr>
            <a:endParaRPr lang="en-US" sz="2000" b="1" dirty="0">
              <a:latin typeface="Georgia" panose="02040502050405020303" pitchFamily="18" charset="0"/>
              <a:cs typeface="Arial" pitchFamily="34" charset="0"/>
            </a:endParaRPr>
          </a:p>
          <a:p>
            <a:pPr>
              <a:lnSpc>
                <a:spcPct val="100000"/>
              </a:lnSpc>
            </a:pPr>
            <a:endParaRPr lang="en-US" sz="2000" b="1" dirty="0">
              <a:latin typeface="Georgia" panose="02040502050405020303" pitchFamily="18" charset="0"/>
              <a:cs typeface="Arial" pitchFamily="34" charset="0"/>
            </a:endParaRPr>
          </a:p>
        </p:txBody>
      </p:sp>
      <p:sp>
        <p:nvSpPr>
          <p:cNvPr id="13" name="Text Placeholder 2">
            <a:extLst>
              <a:ext uri="{FF2B5EF4-FFF2-40B4-BE49-F238E27FC236}">
                <a16:creationId xmlns:a16="http://schemas.microsoft.com/office/drawing/2014/main" id="{3ADDD1CD-44A0-1DCF-5ACF-0AF25EB142D9}"/>
              </a:ext>
            </a:extLst>
          </p:cNvPr>
          <p:cNvSpPr>
            <a:spLocks noGrp="1"/>
          </p:cNvSpPr>
          <p:nvPr>
            <p:ph type="body" sz="quarter" idx="17"/>
          </p:nvPr>
        </p:nvSpPr>
        <p:spPr>
          <a:xfrm>
            <a:off x="228600" y="4389380"/>
            <a:ext cx="5632714" cy="360000"/>
          </a:xfrm>
        </p:spPr>
        <p:txBody>
          <a:bodyPr/>
          <a:lstStyle/>
          <a:p>
            <a:r>
              <a:rPr lang="en-US" b="1">
                <a:latin typeface="Georgia" panose="02040502050405020303" pitchFamily="18" charset="0"/>
                <a:cs typeface="Arial" pitchFamily="34" charset="0"/>
              </a:rPr>
              <a:t>FLP Trading Private Ltd</a:t>
            </a:r>
            <a:endParaRPr lang="en-US" sz="2000" b="1">
              <a:latin typeface="Georgia" panose="02040502050405020303" pitchFamily="18" charset="0"/>
              <a:cs typeface="Arial" pitchFamily="34" charset="0"/>
            </a:endParaRPr>
          </a:p>
          <a:p>
            <a:endParaRPr lang="en-US">
              <a:latin typeface="Georgia" panose="02040502050405020303" pitchFamily="18" charset="0"/>
            </a:endParaRPr>
          </a:p>
        </p:txBody>
      </p:sp>
      <p:sp>
        <p:nvSpPr>
          <p:cNvPr id="16" name="Text Placeholder 4">
            <a:extLst>
              <a:ext uri="{FF2B5EF4-FFF2-40B4-BE49-F238E27FC236}">
                <a16:creationId xmlns:a16="http://schemas.microsoft.com/office/drawing/2014/main" id="{FE420DEC-64ED-0558-BEF2-6AF223873E41}"/>
              </a:ext>
            </a:extLst>
          </p:cNvPr>
          <p:cNvSpPr txBox="1">
            <a:spLocks/>
          </p:cNvSpPr>
          <p:nvPr/>
        </p:nvSpPr>
        <p:spPr>
          <a:xfrm>
            <a:off x="228600" y="5486400"/>
            <a:ext cx="5632714" cy="360000"/>
          </a:xfrm>
          <a:prstGeom prst="rect">
            <a:avLst/>
          </a:prstGeom>
        </p:spPr>
        <p:txBody>
          <a:bodyPr vert="horz" lIns="0" tIns="0" rIns="0" bIns="7200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spc="0" baseline="0">
                <a:solidFill>
                  <a:schemeClr val="bg1">
                    <a:alpha val="46000"/>
                  </a:schemeClr>
                </a:solidFill>
                <a:latin typeface="+mn-lt"/>
                <a:ea typeface="+mn-ea"/>
                <a:cs typeface="+mn-cs"/>
              </a:defRPr>
            </a:lvl1pPr>
            <a:lvl2pPr marL="36036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bg1">
                    <a:alpha val="46000"/>
                  </a:schemeClr>
                </a:solidFill>
                <a:latin typeface="+mn-lt"/>
                <a:ea typeface="+mn-ea"/>
                <a:cs typeface="+mn-cs"/>
              </a:defRPr>
            </a:lvl2pPr>
            <a:lvl3pPr marL="5413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bg1">
                    <a:alpha val="46000"/>
                  </a:schemeClr>
                </a:solidFill>
                <a:latin typeface="+mn-lt"/>
                <a:ea typeface="+mn-ea"/>
                <a:cs typeface="+mn-cs"/>
              </a:defRPr>
            </a:lvl3pPr>
            <a:lvl4pPr marL="714375" indent="-180975" algn="l" defTabSz="914400" rtl="0" eaLnBrk="1" latinLnBrk="0" hangingPunct="1">
              <a:lnSpc>
                <a:spcPct val="90000"/>
              </a:lnSpc>
              <a:spcBef>
                <a:spcPts val="500"/>
              </a:spcBef>
              <a:buFont typeface="Arial" panose="020B0604020202020204" pitchFamily="34" charset="0"/>
              <a:buChar char="•"/>
              <a:tabLst/>
              <a:defRPr sz="1400" kern="1200">
                <a:solidFill>
                  <a:schemeClr val="bg1">
                    <a:alpha val="46000"/>
                  </a:schemeClr>
                </a:solidFill>
                <a:latin typeface="+mn-lt"/>
                <a:ea typeface="+mn-ea"/>
                <a:cs typeface="+mn-cs"/>
              </a:defRPr>
            </a:lvl4pPr>
            <a:lvl5pPr marL="895350" indent="-180975" algn="l" defTabSz="914400" rtl="0" eaLnBrk="1" latinLnBrk="0" hangingPunct="1">
              <a:lnSpc>
                <a:spcPct val="90000"/>
              </a:lnSpc>
              <a:spcBef>
                <a:spcPts val="500"/>
              </a:spcBef>
              <a:buFont typeface="Arial" panose="020B0604020202020204" pitchFamily="34" charset="0"/>
              <a:buChar char="•"/>
              <a:tabLst/>
              <a:defRPr sz="1400" kern="1200">
                <a:solidFill>
                  <a:schemeClr val="bg1">
                    <a:alpha val="46000"/>
                  </a:schemeClr>
                </a:solidFill>
                <a:latin typeface="+mn-lt"/>
                <a:ea typeface="+mn-ea"/>
                <a:cs typeface="+mn-cs"/>
              </a:defRPr>
            </a:lvl5pPr>
            <a:lvl6pPr marL="1074738"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1255713" indent="-180975"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latin typeface="Georgia" panose="02040502050405020303" pitchFamily="18" charset="0"/>
                <a:cs typeface="Arial" pitchFamily="34" charset="0"/>
              </a:rPr>
              <a:t>Financial Year 2023-24</a:t>
            </a:r>
          </a:p>
        </p:txBody>
      </p:sp>
    </p:spTree>
    <p:extLst>
      <p:ext uri="{BB962C8B-B14F-4D97-AF65-F5344CB8AC3E}">
        <p14:creationId xmlns:p14="http://schemas.microsoft.com/office/powerpoint/2010/main" val="572633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E4875"/>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EE6DCD-4468-42D1-A927-6946B2235234}"/>
              </a:ext>
            </a:extLst>
          </p:cNvPr>
          <p:cNvSpPr>
            <a:spLocks noGrp="1"/>
          </p:cNvSpPr>
          <p:nvPr>
            <p:ph type="body" sz="quarter" idx="13"/>
          </p:nvPr>
        </p:nvSpPr>
        <p:spPr/>
        <p:txBody>
          <a:bodyPr/>
          <a:lstStyle/>
          <a:p>
            <a:r>
              <a:rPr lang="en-US"/>
              <a:t>Section 04:</a:t>
            </a:r>
          </a:p>
        </p:txBody>
      </p:sp>
      <p:sp>
        <p:nvSpPr>
          <p:cNvPr id="7" name="Text Placeholder 6">
            <a:extLst>
              <a:ext uri="{FF2B5EF4-FFF2-40B4-BE49-F238E27FC236}">
                <a16:creationId xmlns:a16="http://schemas.microsoft.com/office/drawing/2014/main" id="{F69F248D-118A-4DE9-84C1-F655A301AC08}"/>
              </a:ext>
            </a:extLst>
          </p:cNvPr>
          <p:cNvSpPr>
            <a:spLocks noGrp="1"/>
          </p:cNvSpPr>
          <p:nvPr>
            <p:ph type="body" sz="quarter" idx="14"/>
          </p:nvPr>
        </p:nvSpPr>
        <p:spPr>
          <a:xfrm>
            <a:off x="304800" y="2021942"/>
            <a:ext cx="6785548" cy="556366"/>
          </a:xfrm>
        </p:spPr>
        <p:txBody>
          <a:bodyPr/>
          <a:lstStyle/>
          <a:p>
            <a:r>
              <a:rPr lang="en-US"/>
              <a:t>Audit Scope </a:t>
            </a:r>
            <a:endParaRPr lang="en-US">
              <a:highlight>
                <a:srgbClr val="FFFF00"/>
              </a:highlight>
            </a:endParaRPr>
          </a:p>
        </p:txBody>
      </p:sp>
      <p:sp>
        <p:nvSpPr>
          <p:cNvPr id="8" name="Text Placeholder 7">
            <a:extLst>
              <a:ext uri="{FF2B5EF4-FFF2-40B4-BE49-F238E27FC236}">
                <a16:creationId xmlns:a16="http://schemas.microsoft.com/office/drawing/2014/main" id="{49C5DA21-F071-46A6-A7F8-2C27D8AF4B84}"/>
              </a:ext>
            </a:extLst>
          </p:cNvPr>
          <p:cNvSpPr>
            <a:spLocks noGrp="1"/>
          </p:cNvSpPr>
          <p:nvPr>
            <p:ph type="body" sz="quarter" idx="15"/>
          </p:nvPr>
        </p:nvSpPr>
        <p:spPr/>
        <p:txBody>
          <a:bodyPr/>
          <a:lstStyle/>
          <a:p>
            <a:r>
              <a:rPr lang="en-US"/>
              <a:t>04</a:t>
            </a:r>
          </a:p>
        </p:txBody>
      </p:sp>
    </p:spTree>
    <p:extLst>
      <p:ext uri="{BB962C8B-B14F-4D97-AF65-F5344CB8AC3E}">
        <p14:creationId xmlns:p14="http://schemas.microsoft.com/office/powerpoint/2010/main" val="1878621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2390" y="729412"/>
            <a:ext cx="495953" cy="311859"/>
          </a:xfrm>
          <a:prstGeom prst="rect">
            <a:avLst/>
          </a:prstGeom>
        </p:spPr>
        <p:txBody>
          <a:bodyPr vert="horz" lIns="243796" tIns="121898" rIns="243796" bIns="121898"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defTabSz="1219017">
              <a:defRPr/>
            </a:pPr>
            <a:fld id="{9DF686B8-C880-FF40-96DC-14FF2413C34E}" type="slidenum">
              <a:rPr lang="en-US" sz="900">
                <a:solidFill>
                  <a:prstClr val="white"/>
                </a:solidFill>
              </a:rPr>
              <a:pPr defTabSz="1219017">
                <a:defRPr/>
              </a:pPr>
              <a:t>11</a:t>
            </a:fld>
            <a:endParaRPr lang="en-US" sz="900">
              <a:solidFill>
                <a:prstClr val="white"/>
              </a:solidFill>
            </a:endParaRPr>
          </a:p>
        </p:txBody>
      </p:sp>
      <p:sp>
        <p:nvSpPr>
          <p:cNvPr id="7" name="Espace réservé du contenu 2"/>
          <p:cNvSpPr txBox="1">
            <a:spLocks/>
          </p:cNvSpPr>
          <p:nvPr/>
        </p:nvSpPr>
        <p:spPr>
          <a:xfrm>
            <a:off x="763235" y="972605"/>
            <a:ext cx="10741713" cy="4498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solidFill>
                <a:srgbClr val="000000"/>
              </a:solidFill>
              <a:latin typeface="Calibri" panose="020F0502020204030204" pitchFamily="34" charset="0"/>
              <a:ea typeface="Times New Roman" panose="02020603050405020304" pitchFamily="18" charset="0"/>
            </a:endParaRPr>
          </a:p>
        </p:txBody>
      </p:sp>
      <p:sp>
        <p:nvSpPr>
          <p:cNvPr id="16" name="Freeform 245"/>
          <p:cNvSpPr>
            <a:spLocks/>
          </p:cNvSpPr>
          <p:nvPr/>
        </p:nvSpPr>
        <p:spPr bwMode="auto">
          <a:xfrm>
            <a:off x="763235" y="263340"/>
            <a:ext cx="274567"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19" tIns="45709" rIns="91419" bIns="45709" numCol="1" anchor="t" anchorCtr="0" compatLnSpc="1">
            <a:prstTxWarp prst="textNoShape">
              <a:avLst/>
            </a:prstTxWarp>
          </a:bodyPr>
          <a:lstStyle/>
          <a:p>
            <a:endParaRPr lang="en-US"/>
          </a:p>
        </p:txBody>
      </p:sp>
      <p:sp>
        <p:nvSpPr>
          <p:cNvPr id="14" name="Title 1"/>
          <p:cNvSpPr txBox="1">
            <a:spLocks/>
          </p:cNvSpPr>
          <p:nvPr/>
        </p:nvSpPr>
        <p:spPr>
          <a:xfrm>
            <a:off x="268705" y="182959"/>
            <a:ext cx="7740000" cy="396000"/>
          </a:xfrm>
          <a:prstGeom prst="rect">
            <a:avLst/>
          </a:prstGeom>
        </p:spPr>
        <p:txBody>
          <a:bodyPr vert="horz" lIns="91419" tIns="45709" rIns="91419" bIns="45709"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400" b="1">
                <a:solidFill>
                  <a:srgbClr val="000000"/>
                </a:solidFill>
                <a:latin typeface="+mn-lt"/>
                <a:ea typeface="+mn-ea"/>
                <a:cs typeface="Calibri" pitchFamily="34" charset="0"/>
              </a:rPr>
              <a:t>Detailed scope for Human resources and Payroll</a:t>
            </a:r>
            <a:endParaRPr lang="en-IN" sz="2400" b="1">
              <a:solidFill>
                <a:srgbClr val="000000"/>
              </a:solidFill>
              <a:latin typeface="+mn-lt"/>
              <a:ea typeface="+mn-ea"/>
              <a:cs typeface="Calibri" pitchFamily="34" charset="0"/>
            </a:endParaRPr>
          </a:p>
        </p:txBody>
      </p:sp>
      <p:sp>
        <p:nvSpPr>
          <p:cNvPr id="5" name="Footer Placeholder 3">
            <a:extLst>
              <a:ext uri="{FF2B5EF4-FFF2-40B4-BE49-F238E27FC236}">
                <a16:creationId xmlns:a16="http://schemas.microsoft.com/office/drawing/2014/main" id="{E95BF292-EE1F-EA0A-5A81-257304351405}"/>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11</a:t>
            </a:r>
          </a:p>
        </p:txBody>
      </p:sp>
      <p:graphicFrame>
        <p:nvGraphicFramePr>
          <p:cNvPr id="4" name="Table 3">
            <a:extLst>
              <a:ext uri="{FF2B5EF4-FFF2-40B4-BE49-F238E27FC236}">
                <a16:creationId xmlns:a16="http://schemas.microsoft.com/office/drawing/2014/main" id="{E30E609C-016B-941C-9C2F-16E1B9E755E3}"/>
              </a:ext>
            </a:extLst>
          </p:cNvPr>
          <p:cNvGraphicFramePr>
            <a:graphicFrameLocks noGrp="1"/>
          </p:cNvGraphicFramePr>
          <p:nvPr>
            <p:extLst>
              <p:ext uri="{D42A27DB-BD31-4B8C-83A1-F6EECF244321}">
                <p14:modId xmlns:p14="http://schemas.microsoft.com/office/powerpoint/2010/main" val="3435776166"/>
              </p:ext>
            </p:extLst>
          </p:nvPr>
        </p:nvGraphicFramePr>
        <p:xfrm>
          <a:off x="444000" y="833172"/>
          <a:ext cx="6822285" cy="5112000"/>
        </p:xfrm>
        <a:graphic>
          <a:graphicData uri="http://schemas.openxmlformats.org/drawingml/2006/table">
            <a:tbl>
              <a:tblPr/>
              <a:tblGrid>
                <a:gridCol w="684000">
                  <a:extLst>
                    <a:ext uri="{9D8B030D-6E8A-4147-A177-3AD203B41FA5}">
                      <a16:colId xmlns:a16="http://schemas.microsoft.com/office/drawing/2014/main" val="2035832453"/>
                    </a:ext>
                  </a:extLst>
                </a:gridCol>
                <a:gridCol w="6138285">
                  <a:extLst>
                    <a:ext uri="{9D8B030D-6E8A-4147-A177-3AD203B41FA5}">
                      <a16:colId xmlns:a16="http://schemas.microsoft.com/office/drawing/2014/main" val="642108163"/>
                    </a:ext>
                  </a:extLst>
                </a:gridCol>
              </a:tblGrid>
              <a:tr h="324000">
                <a:tc>
                  <a:txBody>
                    <a:bodyPr/>
                    <a:lstStyle/>
                    <a:p>
                      <a:pPr algn="ctr" fontAlgn="ctr"/>
                      <a:r>
                        <a:rPr lang="en-IN" sz="1400" b="1" i="0" u="none" strike="noStrike">
                          <a:solidFill>
                            <a:schemeClr val="bg2">
                              <a:lumMod val="10000"/>
                            </a:schemeClr>
                          </a:solidFill>
                          <a:effectLst/>
                          <a:latin typeface="+mj-lt"/>
                        </a:rPr>
                        <a:t>Sr. No.</a:t>
                      </a:r>
                    </a:p>
                  </a:txBody>
                  <a:tcPr marL="360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400" b="1" i="0" u="none" strike="noStrike">
                          <a:solidFill>
                            <a:schemeClr val="bg2">
                              <a:lumMod val="10000"/>
                            </a:schemeClr>
                          </a:solidFill>
                          <a:effectLst/>
                          <a:latin typeface="+mj-lt"/>
                        </a:rPr>
                        <a:t>Particulars</a:t>
                      </a:r>
                    </a:p>
                  </a:txBody>
                  <a:tcPr marL="360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2585721192"/>
                  </a:ext>
                </a:extLst>
              </a:tr>
              <a:tr h="252000">
                <a:tc>
                  <a:txBody>
                    <a:bodyPr/>
                    <a:lstStyle/>
                    <a:p>
                      <a:pPr algn="ctr">
                        <a:lnSpc>
                          <a:spcPct val="100000"/>
                        </a:lnSpc>
                        <a:spcBef>
                          <a:spcPts val="20"/>
                        </a:spcBef>
                      </a:pPr>
                      <a:r>
                        <a:rPr sz="1400">
                          <a:solidFill>
                            <a:schemeClr val="bg2">
                              <a:lumMod val="10000"/>
                            </a:schemeClr>
                          </a:solidFill>
                          <a:latin typeface="Arial"/>
                          <a:cs typeface="Arial"/>
                        </a:rPr>
                        <a:t>1</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0"/>
                        </a:spcBef>
                      </a:pPr>
                      <a:r>
                        <a:rPr sz="1400" spc="-5">
                          <a:solidFill>
                            <a:schemeClr val="bg2">
                              <a:lumMod val="10000"/>
                            </a:schemeClr>
                          </a:solidFill>
                          <a:latin typeface="Arial"/>
                          <a:cs typeface="Arial"/>
                        </a:rPr>
                        <a:t>Review </a:t>
                      </a:r>
                      <a:r>
                        <a:rPr sz="1400">
                          <a:solidFill>
                            <a:schemeClr val="bg2">
                              <a:lumMod val="10000"/>
                            </a:schemeClr>
                          </a:solidFill>
                          <a:latin typeface="Arial"/>
                          <a:cs typeface="Arial"/>
                        </a:rPr>
                        <a:t>of </a:t>
                      </a:r>
                      <a:r>
                        <a:rPr sz="1400" spc="-5">
                          <a:solidFill>
                            <a:schemeClr val="bg2">
                              <a:lumMod val="10000"/>
                            </a:schemeClr>
                          </a:solidFill>
                          <a:latin typeface="Arial"/>
                          <a:cs typeface="Arial"/>
                        </a:rPr>
                        <a:t>HR </a:t>
                      </a:r>
                      <a:r>
                        <a:rPr sz="1400">
                          <a:solidFill>
                            <a:schemeClr val="bg2">
                              <a:lumMod val="10000"/>
                            </a:schemeClr>
                          </a:solidFill>
                          <a:latin typeface="Arial"/>
                          <a:cs typeface="Arial"/>
                        </a:rPr>
                        <a:t>policies and</a:t>
                      </a:r>
                      <a:r>
                        <a:rPr sz="1400" spc="-70">
                          <a:solidFill>
                            <a:schemeClr val="bg2">
                              <a:lumMod val="10000"/>
                            </a:schemeClr>
                          </a:solidFill>
                          <a:latin typeface="Arial"/>
                          <a:cs typeface="Arial"/>
                        </a:rPr>
                        <a:t> </a:t>
                      </a:r>
                      <a:r>
                        <a:rPr sz="1400">
                          <a:solidFill>
                            <a:schemeClr val="bg2">
                              <a:lumMod val="10000"/>
                            </a:schemeClr>
                          </a:solidFill>
                          <a:latin typeface="Arial"/>
                          <a:cs typeface="Arial"/>
                        </a:rPr>
                        <a:t>procedures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0745752"/>
                  </a:ext>
                </a:extLst>
              </a:tr>
              <a:tr h="252000">
                <a:tc>
                  <a:txBody>
                    <a:bodyPr/>
                    <a:lstStyle/>
                    <a:p>
                      <a:pPr algn="ctr">
                        <a:lnSpc>
                          <a:spcPct val="100000"/>
                        </a:lnSpc>
                        <a:spcBef>
                          <a:spcPts val="920"/>
                        </a:spcBef>
                      </a:pPr>
                      <a:r>
                        <a:rPr sz="1400">
                          <a:solidFill>
                            <a:schemeClr val="bg2">
                              <a:lumMod val="10000"/>
                            </a:schemeClr>
                          </a:solidFill>
                          <a:latin typeface="Arial"/>
                          <a:cs typeface="Arial"/>
                        </a:rPr>
                        <a:t>2</a:t>
                      </a:r>
                    </a:p>
                  </a:txBody>
                  <a:tcPr marL="36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marR="386080">
                        <a:lnSpc>
                          <a:spcPct val="100000"/>
                        </a:lnSpc>
                        <a:spcBef>
                          <a:spcPts val="220"/>
                        </a:spcBef>
                      </a:pPr>
                      <a:r>
                        <a:rPr sz="1400" spc="-5">
                          <a:solidFill>
                            <a:schemeClr val="bg2">
                              <a:lumMod val="10000"/>
                            </a:schemeClr>
                          </a:solidFill>
                          <a:latin typeface="Arial"/>
                          <a:cs typeface="Arial"/>
                        </a:rPr>
                        <a:t>Review </a:t>
                      </a:r>
                      <a:r>
                        <a:rPr sz="1400">
                          <a:solidFill>
                            <a:schemeClr val="bg2">
                              <a:lumMod val="10000"/>
                            </a:schemeClr>
                          </a:solidFill>
                          <a:latin typeface="Arial"/>
                          <a:cs typeface="Arial"/>
                        </a:rPr>
                        <a:t>of agreements </a:t>
                      </a:r>
                      <a:r>
                        <a:rPr sz="1400" spc="-5">
                          <a:solidFill>
                            <a:schemeClr val="bg2">
                              <a:lumMod val="10000"/>
                            </a:schemeClr>
                          </a:solidFill>
                          <a:latin typeface="Arial"/>
                          <a:cs typeface="Arial"/>
                        </a:rPr>
                        <a:t>executed with</a:t>
                      </a:r>
                      <a:r>
                        <a:rPr sz="1400" spc="-114">
                          <a:solidFill>
                            <a:schemeClr val="bg2">
                              <a:lumMod val="10000"/>
                            </a:schemeClr>
                          </a:solidFill>
                          <a:latin typeface="Arial"/>
                          <a:cs typeface="Arial"/>
                        </a:rPr>
                        <a:t> </a:t>
                      </a:r>
                      <a:r>
                        <a:rPr sz="1400" spc="-5">
                          <a:solidFill>
                            <a:schemeClr val="bg2">
                              <a:lumMod val="10000"/>
                            </a:schemeClr>
                          </a:solidFill>
                          <a:latin typeface="Arial"/>
                          <a:cs typeface="Arial"/>
                        </a:rPr>
                        <a:t>HR</a:t>
                      </a:r>
                      <a:r>
                        <a:rPr lang="en-IN" sz="1400" spc="-5">
                          <a:solidFill>
                            <a:schemeClr val="bg2">
                              <a:lumMod val="10000"/>
                            </a:schemeClr>
                          </a:solidFill>
                          <a:latin typeface="Arial"/>
                          <a:cs typeface="Arial"/>
                        </a:rPr>
                        <a:t> </a:t>
                      </a:r>
                      <a:r>
                        <a:rPr sz="1400">
                          <a:solidFill>
                            <a:schemeClr val="bg2">
                              <a:lumMod val="10000"/>
                            </a:schemeClr>
                          </a:solidFill>
                          <a:latin typeface="Arial"/>
                          <a:cs typeface="Arial"/>
                        </a:rPr>
                        <a:t>placement</a:t>
                      </a:r>
                      <a:r>
                        <a:rPr sz="1400" spc="-45">
                          <a:solidFill>
                            <a:schemeClr val="bg2">
                              <a:lumMod val="10000"/>
                            </a:schemeClr>
                          </a:solidFill>
                          <a:latin typeface="Arial"/>
                          <a:cs typeface="Arial"/>
                        </a:rPr>
                        <a:t> </a:t>
                      </a:r>
                      <a:r>
                        <a:rPr sz="1400">
                          <a:solidFill>
                            <a:schemeClr val="bg2">
                              <a:lumMod val="10000"/>
                            </a:schemeClr>
                          </a:solidFill>
                          <a:latin typeface="Arial"/>
                          <a:cs typeface="Arial"/>
                        </a:rPr>
                        <a:t>agencies</a:t>
                      </a:r>
                    </a:p>
                  </a:txBody>
                  <a:tcPr marL="36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5217450"/>
                  </a:ext>
                </a:extLst>
              </a:tr>
              <a:tr h="252000">
                <a:tc>
                  <a:txBody>
                    <a:bodyPr/>
                    <a:lstStyle/>
                    <a:p>
                      <a:pPr algn="ctr">
                        <a:lnSpc>
                          <a:spcPts val="1680"/>
                        </a:lnSpc>
                        <a:spcBef>
                          <a:spcPts val="20"/>
                        </a:spcBef>
                      </a:pPr>
                      <a:r>
                        <a:rPr sz="1400">
                          <a:solidFill>
                            <a:schemeClr val="bg2">
                              <a:lumMod val="10000"/>
                            </a:schemeClr>
                          </a:solidFill>
                          <a:latin typeface="Arial"/>
                          <a:cs typeface="Arial"/>
                        </a:rPr>
                        <a:t>3</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0"/>
                        </a:spcBef>
                      </a:pPr>
                      <a:r>
                        <a:rPr sz="1400" spc="-5">
                          <a:solidFill>
                            <a:schemeClr val="bg2">
                              <a:lumMod val="10000"/>
                            </a:schemeClr>
                          </a:solidFill>
                          <a:latin typeface="Arial"/>
                          <a:cs typeface="Arial"/>
                        </a:rPr>
                        <a:t>Manpower </a:t>
                      </a:r>
                      <a:r>
                        <a:rPr sz="1400">
                          <a:solidFill>
                            <a:schemeClr val="bg2">
                              <a:lumMod val="10000"/>
                            </a:schemeClr>
                          </a:solidFill>
                          <a:latin typeface="Arial"/>
                          <a:cs typeface="Arial"/>
                        </a:rPr>
                        <a:t>budget</a:t>
                      </a:r>
                      <a:r>
                        <a:rPr sz="1400" spc="-60">
                          <a:solidFill>
                            <a:schemeClr val="bg2">
                              <a:lumMod val="10000"/>
                            </a:schemeClr>
                          </a:solidFill>
                          <a:latin typeface="Arial"/>
                          <a:cs typeface="Arial"/>
                        </a:rPr>
                        <a:t> </a:t>
                      </a:r>
                      <a:r>
                        <a:rPr sz="1400">
                          <a:solidFill>
                            <a:schemeClr val="bg2">
                              <a:lumMod val="10000"/>
                            </a:schemeClr>
                          </a:solidFill>
                          <a:latin typeface="Arial"/>
                          <a:cs typeface="Arial"/>
                        </a:rPr>
                        <a:t>planning</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719901"/>
                  </a:ext>
                </a:extLst>
              </a:tr>
              <a:tr h="252000">
                <a:tc>
                  <a:txBody>
                    <a:bodyPr/>
                    <a:lstStyle/>
                    <a:p>
                      <a:pPr algn="ctr">
                        <a:lnSpc>
                          <a:spcPts val="1680"/>
                        </a:lnSpc>
                        <a:spcBef>
                          <a:spcPts val="20"/>
                        </a:spcBef>
                      </a:pPr>
                      <a:r>
                        <a:rPr sz="1400">
                          <a:solidFill>
                            <a:schemeClr val="bg2">
                              <a:lumMod val="10000"/>
                            </a:schemeClr>
                          </a:solidFill>
                          <a:latin typeface="Arial"/>
                          <a:cs typeface="Arial"/>
                        </a:rPr>
                        <a:t>4</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0"/>
                        </a:spcBef>
                      </a:pPr>
                      <a:r>
                        <a:rPr sz="1400">
                          <a:solidFill>
                            <a:schemeClr val="bg2">
                              <a:lumMod val="10000"/>
                            </a:schemeClr>
                          </a:solidFill>
                          <a:latin typeface="Arial"/>
                          <a:cs typeface="Arial"/>
                        </a:rPr>
                        <a:t>Recruitment and selection</a:t>
                      </a:r>
                      <a:r>
                        <a:rPr sz="1400" spc="-125">
                          <a:solidFill>
                            <a:schemeClr val="bg2">
                              <a:lumMod val="10000"/>
                            </a:schemeClr>
                          </a:solidFill>
                          <a:latin typeface="Arial"/>
                          <a:cs typeface="Arial"/>
                        </a:rPr>
                        <a:t> </a:t>
                      </a:r>
                      <a:r>
                        <a:rPr sz="1400">
                          <a:solidFill>
                            <a:schemeClr val="bg2">
                              <a:lumMod val="10000"/>
                            </a:schemeClr>
                          </a:solidFill>
                          <a:latin typeface="Arial"/>
                          <a:cs typeface="Arial"/>
                        </a:rPr>
                        <a:t>process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531694"/>
                  </a:ext>
                </a:extLst>
              </a:tr>
              <a:tr h="252000">
                <a:tc>
                  <a:txBody>
                    <a:bodyPr/>
                    <a:lstStyle/>
                    <a:p>
                      <a:pPr algn="ctr">
                        <a:lnSpc>
                          <a:spcPts val="1680"/>
                        </a:lnSpc>
                        <a:spcBef>
                          <a:spcPts val="20"/>
                        </a:spcBef>
                      </a:pPr>
                      <a:r>
                        <a:rPr sz="1400">
                          <a:solidFill>
                            <a:schemeClr val="bg2">
                              <a:lumMod val="10000"/>
                            </a:schemeClr>
                          </a:solidFill>
                          <a:latin typeface="Arial"/>
                          <a:cs typeface="Arial"/>
                        </a:rPr>
                        <a:t>5</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0"/>
                        </a:spcBef>
                      </a:pPr>
                      <a:r>
                        <a:rPr sz="1400" spc="-5">
                          <a:solidFill>
                            <a:schemeClr val="bg2">
                              <a:lumMod val="10000"/>
                            </a:schemeClr>
                          </a:solidFill>
                          <a:latin typeface="Arial"/>
                          <a:cs typeface="Arial"/>
                        </a:rPr>
                        <a:t>Review </a:t>
                      </a:r>
                      <a:r>
                        <a:rPr sz="1400">
                          <a:solidFill>
                            <a:schemeClr val="bg2">
                              <a:lumMod val="10000"/>
                            </a:schemeClr>
                          </a:solidFill>
                          <a:latin typeface="Arial"/>
                          <a:cs typeface="Arial"/>
                        </a:rPr>
                        <a:t>of </a:t>
                      </a:r>
                      <a:r>
                        <a:rPr sz="1400" spc="-5">
                          <a:solidFill>
                            <a:schemeClr val="bg2">
                              <a:lumMod val="10000"/>
                            </a:schemeClr>
                          </a:solidFill>
                          <a:latin typeface="Arial"/>
                          <a:cs typeface="Arial"/>
                        </a:rPr>
                        <a:t>background verification</a:t>
                      </a:r>
                      <a:r>
                        <a:rPr sz="1400" spc="-60">
                          <a:solidFill>
                            <a:schemeClr val="bg2">
                              <a:lumMod val="10000"/>
                            </a:schemeClr>
                          </a:solidFill>
                          <a:latin typeface="Arial"/>
                          <a:cs typeface="Arial"/>
                        </a:rPr>
                        <a:t> </a:t>
                      </a:r>
                      <a:r>
                        <a:rPr sz="1400">
                          <a:solidFill>
                            <a:schemeClr val="bg2">
                              <a:lumMod val="10000"/>
                            </a:schemeClr>
                          </a:solidFill>
                          <a:latin typeface="Arial"/>
                          <a:cs typeface="Arial"/>
                        </a:rPr>
                        <a:t>process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91506"/>
                  </a:ext>
                </a:extLst>
              </a:tr>
              <a:tr h="252000">
                <a:tc>
                  <a:txBody>
                    <a:bodyPr/>
                    <a:lstStyle/>
                    <a:p>
                      <a:pPr algn="ctr">
                        <a:lnSpc>
                          <a:spcPts val="1680"/>
                        </a:lnSpc>
                        <a:spcBef>
                          <a:spcPts val="20"/>
                        </a:spcBef>
                      </a:pPr>
                      <a:r>
                        <a:rPr sz="1400">
                          <a:solidFill>
                            <a:schemeClr val="bg2">
                              <a:lumMod val="10000"/>
                            </a:schemeClr>
                          </a:solidFill>
                          <a:latin typeface="Arial"/>
                          <a:cs typeface="Arial"/>
                        </a:rPr>
                        <a:t>6</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0"/>
                        </a:spcBef>
                      </a:pPr>
                      <a:r>
                        <a:rPr sz="1400" spc="-5">
                          <a:solidFill>
                            <a:schemeClr val="bg2">
                              <a:lumMod val="10000"/>
                            </a:schemeClr>
                          </a:solidFill>
                          <a:latin typeface="Arial"/>
                          <a:cs typeface="Arial"/>
                        </a:rPr>
                        <a:t>Employee</a:t>
                      </a:r>
                      <a:r>
                        <a:rPr sz="1400" spc="-15">
                          <a:solidFill>
                            <a:schemeClr val="bg2">
                              <a:lumMod val="10000"/>
                            </a:schemeClr>
                          </a:solidFill>
                          <a:latin typeface="Arial"/>
                          <a:cs typeface="Arial"/>
                        </a:rPr>
                        <a:t> </a:t>
                      </a:r>
                      <a:r>
                        <a:rPr sz="1400">
                          <a:solidFill>
                            <a:schemeClr val="bg2">
                              <a:lumMod val="10000"/>
                            </a:schemeClr>
                          </a:solidFill>
                          <a:latin typeface="Arial"/>
                          <a:cs typeface="Arial"/>
                        </a:rPr>
                        <a:t>files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685254"/>
                  </a:ext>
                </a:extLst>
              </a:tr>
              <a:tr h="252000">
                <a:tc>
                  <a:txBody>
                    <a:bodyPr/>
                    <a:lstStyle/>
                    <a:p>
                      <a:pPr algn="ctr">
                        <a:lnSpc>
                          <a:spcPts val="1680"/>
                        </a:lnSpc>
                        <a:spcBef>
                          <a:spcPts val="20"/>
                        </a:spcBef>
                      </a:pPr>
                      <a:r>
                        <a:rPr sz="1400">
                          <a:solidFill>
                            <a:schemeClr val="bg2">
                              <a:lumMod val="10000"/>
                            </a:schemeClr>
                          </a:solidFill>
                          <a:latin typeface="Arial"/>
                          <a:cs typeface="Arial"/>
                        </a:rPr>
                        <a:t>7</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5"/>
                        </a:spcBef>
                      </a:pPr>
                      <a:r>
                        <a:rPr sz="1400" spc="-5">
                          <a:solidFill>
                            <a:schemeClr val="bg2">
                              <a:lumMod val="10000"/>
                            </a:schemeClr>
                          </a:solidFill>
                          <a:latin typeface="Arial"/>
                          <a:cs typeface="Arial"/>
                        </a:rPr>
                        <a:t>Employee</a:t>
                      </a:r>
                      <a:r>
                        <a:rPr sz="1400" spc="-15">
                          <a:solidFill>
                            <a:schemeClr val="bg2">
                              <a:lumMod val="10000"/>
                            </a:schemeClr>
                          </a:solidFill>
                          <a:latin typeface="Arial"/>
                          <a:cs typeface="Arial"/>
                        </a:rPr>
                        <a:t> </a:t>
                      </a:r>
                      <a:r>
                        <a:rPr sz="1400">
                          <a:solidFill>
                            <a:schemeClr val="bg2">
                              <a:lumMod val="10000"/>
                            </a:schemeClr>
                          </a:solidFill>
                          <a:latin typeface="Arial"/>
                          <a:cs typeface="Arial"/>
                        </a:rPr>
                        <a:t>master</a:t>
                      </a: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560441"/>
                  </a:ext>
                </a:extLst>
              </a:tr>
              <a:tr h="252000">
                <a:tc>
                  <a:txBody>
                    <a:bodyPr/>
                    <a:lstStyle/>
                    <a:p>
                      <a:pPr algn="ctr">
                        <a:lnSpc>
                          <a:spcPts val="1680"/>
                        </a:lnSpc>
                        <a:spcBef>
                          <a:spcPts val="20"/>
                        </a:spcBef>
                      </a:pPr>
                      <a:r>
                        <a:rPr sz="1400">
                          <a:solidFill>
                            <a:schemeClr val="bg2">
                              <a:lumMod val="10000"/>
                            </a:schemeClr>
                          </a:solidFill>
                          <a:latin typeface="Arial"/>
                          <a:cs typeface="Arial"/>
                        </a:rPr>
                        <a:t>8</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5"/>
                        </a:spcBef>
                      </a:pPr>
                      <a:r>
                        <a:rPr sz="1400" spc="-10">
                          <a:solidFill>
                            <a:schemeClr val="bg2">
                              <a:lumMod val="10000"/>
                            </a:schemeClr>
                          </a:solidFill>
                          <a:latin typeface="Arial"/>
                          <a:cs typeface="Arial"/>
                        </a:rPr>
                        <a:t>Training </a:t>
                      </a:r>
                      <a:r>
                        <a:rPr sz="1400">
                          <a:solidFill>
                            <a:schemeClr val="bg2">
                              <a:lumMod val="10000"/>
                            </a:schemeClr>
                          </a:solidFill>
                          <a:latin typeface="Arial"/>
                          <a:cs typeface="Arial"/>
                        </a:rPr>
                        <a:t>and</a:t>
                      </a:r>
                      <a:r>
                        <a:rPr sz="1400" spc="-50">
                          <a:solidFill>
                            <a:schemeClr val="bg2">
                              <a:lumMod val="10000"/>
                            </a:schemeClr>
                          </a:solidFill>
                          <a:latin typeface="Arial"/>
                          <a:cs typeface="Arial"/>
                        </a:rPr>
                        <a:t> </a:t>
                      </a:r>
                      <a:r>
                        <a:rPr sz="1400">
                          <a:solidFill>
                            <a:schemeClr val="bg2">
                              <a:lumMod val="10000"/>
                            </a:schemeClr>
                          </a:solidFill>
                          <a:latin typeface="Arial"/>
                          <a:cs typeface="Arial"/>
                        </a:rPr>
                        <a:t>induction</a:t>
                      </a: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654587"/>
                  </a:ext>
                </a:extLst>
              </a:tr>
              <a:tr h="252000">
                <a:tc>
                  <a:txBody>
                    <a:bodyPr/>
                    <a:lstStyle/>
                    <a:p>
                      <a:pPr algn="ctr">
                        <a:lnSpc>
                          <a:spcPts val="1675"/>
                        </a:lnSpc>
                        <a:spcBef>
                          <a:spcPts val="20"/>
                        </a:spcBef>
                      </a:pPr>
                      <a:r>
                        <a:rPr sz="1400">
                          <a:solidFill>
                            <a:schemeClr val="bg2">
                              <a:lumMod val="10000"/>
                            </a:schemeClr>
                          </a:solidFill>
                          <a:latin typeface="Arial"/>
                          <a:cs typeface="Arial"/>
                        </a:rPr>
                        <a:t>9</a:t>
                      </a: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5"/>
                        </a:spcBef>
                      </a:pPr>
                      <a:r>
                        <a:rPr sz="1400">
                          <a:solidFill>
                            <a:schemeClr val="bg2">
                              <a:lumMod val="10000"/>
                            </a:schemeClr>
                          </a:solidFill>
                          <a:latin typeface="Arial"/>
                          <a:cs typeface="Arial"/>
                        </a:rPr>
                        <a:t>Attendance and</a:t>
                      </a:r>
                      <a:r>
                        <a:rPr sz="1400" spc="-70">
                          <a:solidFill>
                            <a:schemeClr val="bg2">
                              <a:lumMod val="10000"/>
                            </a:schemeClr>
                          </a:solidFill>
                          <a:latin typeface="Arial"/>
                          <a:cs typeface="Arial"/>
                        </a:rPr>
                        <a:t> </a:t>
                      </a:r>
                      <a:r>
                        <a:rPr sz="1400" spc="-5">
                          <a:solidFill>
                            <a:schemeClr val="bg2">
                              <a:lumMod val="10000"/>
                            </a:schemeClr>
                          </a:solidFill>
                          <a:latin typeface="Arial"/>
                          <a:cs typeface="Arial"/>
                        </a:rPr>
                        <a:t>leave</a:t>
                      </a:r>
                      <a:endParaRPr sz="1400">
                        <a:solidFill>
                          <a:schemeClr val="bg2">
                            <a:lumMod val="10000"/>
                          </a:schemeClr>
                        </a:solidFill>
                        <a:latin typeface="Arial"/>
                        <a:cs typeface="Arial"/>
                      </a:endParaRP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338592"/>
                  </a:ext>
                </a:extLst>
              </a:tr>
              <a:tr h="252000">
                <a:tc>
                  <a:txBody>
                    <a:bodyPr/>
                    <a:lstStyle/>
                    <a:p>
                      <a:pPr algn="ctr">
                        <a:lnSpc>
                          <a:spcPts val="1675"/>
                        </a:lnSpc>
                        <a:spcBef>
                          <a:spcPts val="20"/>
                        </a:spcBef>
                      </a:pPr>
                      <a:r>
                        <a:rPr sz="1400" spc="-5">
                          <a:solidFill>
                            <a:schemeClr val="bg2">
                              <a:lumMod val="10000"/>
                            </a:schemeClr>
                          </a:solidFill>
                          <a:latin typeface="Arial"/>
                          <a:cs typeface="Arial"/>
                        </a:rPr>
                        <a:t>10</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525">
                        <a:lnSpc>
                          <a:spcPts val="1595"/>
                        </a:lnSpc>
                        <a:spcBef>
                          <a:spcPts val="105"/>
                        </a:spcBef>
                      </a:pPr>
                      <a:r>
                        <a:rPr sz="1400" spc="-5">
                          <a:solidFill>
                            <a:schemeClr val="bg2">
                              <a:lumMod val="10000"/>
                            </a:schemeClr>
                          </a:solidFill>
                          <a:latin typeface="Arial"/>
                          <a:cs typeface="Arial"/>
                        </a:rPr>
                        <a:t>Payroll</a:t>
                      </a:r>
                      <a:r>
                        <a:rPr sz="1400">
                          <a:solidFill>
                            <a:schemeClr val="bg2">
                              <a:lumMod val="10000"/>
                            </a:schemeClr>
                          </a:solidFill>
                          <a:latin typeface="Arial"/>
                          <a:cs typeface="Arial"/>
                        </a:rPr>
                        <a:t> </a:t>
                      </a:r>
                      <a:r>
                        <a:rPr sz="1400" spc="-5">
                          <a:solidFill>
                            <a:schemeClr val="bg2">
                              <a:lumMod val="10000"/>
                            </a:schemeClr>
                          </a:solidFill>
                          <a:latin typeface="Arial"/>
                          <a:cs typeface="Arial"/>
                        </a:rPr>
                        <a:t>processing</a:t>
                      </a:r>
                      <a:endParaRPr sz="1400">
                        <a:solidFill>
                          <a:schemeClr val="bg2">
                            <a:lumMod val="10000"/>
                          </a:schemeClr>
                        </a:solidFill>
                        <a:latin typeface="Arial"/>
                        <a:cs typeface="Arial"/>
                      </a:endParaRP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528964"/>
                  </a:ext>
                </a:extLst>
              </a:tr>
              <a:tr h="252000">
                <a:tc>
                  <a:txBody>
                    <a:bodyPr/>
                    <a:lstStyle/>
                    <a:p>
                      <a:pPr marR="5080" algn="ctr">
                        <a:lnSpc>
                          <a:spcPct val="100000"/>
                        </a:lnSpc>
                        <a:spcBef>
                          <a:spcPts val="20"/>
                        </a:spcBef>
                      </a:pPr>
                      <a:r>
                        <a:rPr sz="1400" spc="-110">
                          <a:solidFill>
                            <a:schemeClr val="bg2">
                              <a:lumMod val="10000"/>
                            </a:schemeClr>
                          </a:solidFill>
                          <a:latin typeface="Arial"/>
                          <a:cs typeface="Arial"/>
                        </a:rPr>
                        <a:t>11</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0"/>
                        </a:spcBef>
                      </a:pPr>
                      <a:r>
                        <a:rPr sz="1400">
                          <a:solidFill>
                            <a:schemeClr val="bg2">
                              <a:lumMod val="10000"/>
                            </a:schemeClr>
                          </a:solidFill>
                          <a:latin typeface="Arial"/>
                          <a:cs typeface="Arial"/>
                        </a:rPr>
                        <a:t>Bank pay</a:t>
                      </a:r>
                      <a:r>
                        <a:rPr sz="1400" spc="-35">
                          <a:solidFill>
                            <a:schemeClr val="bg2">
                              <a:lumMod val="10000"/>
                            </a:schemeClr>
                          </a:solidFill>
                          <a:latin typeface="Arial"/>
                          <a:cs typeface="Arial"/>
                        </a:rPr>
                        <a:t> </a:t>
                      </a:r>
                      <a:r>
                        <a:rPr sz="1400">
                          <a:solidFill>
                            <a:schemeClr val="bg2">
                              <a:lumMod val="10000"/>
                            </a:schemeClr>
                          </a:solidFill>
                          <a:latin typeface="Arial"/>
                          <a:cs typeface="Arial"/>
                        </a:rPr>
                        <a:t>outs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0106711"/>
                  </a:ext>
                </a:extLst>
              </a:tr>
              <a:tr h="252000">
                <a:tc>
                  <a:txBody>
                    <a:bodyPr/>
                    <a:lstStyle/>
                    <a:p>
                      <a:pPr algn="ctr">
                        <a:lnSpc>
                          <a:spcPct val="100000"/>
                        </a:lnSpc>
                        <a:spcBef>
                          <a:spcPts val="920"/>
                        </a:spcBef>
                      </a:pPr>
                      <a:r>
                        <a:rPr sz="1400" spc="-5">
                          <a:solidFill>
                            <a:schemeClr val="bg2">
                              <a:lumMod val="10000"/>
                            </a:schemeClr>
                          </a:solidFill>
                          <a:latin typeface="Arial"/>
                          <a:cs typeface="Arial"/>
                        </a:rPr>
                        <a:t>12</a:t>
                      </a:r>
                      <a:endParaRPr sz="1400">
                        <a:solidFill>
                          <a:schemeClr val="bg2">
                            <a:lumMod val="10000"/>
                          </a:schemeClr>
                        </a:solidFill>
                        <a:latin typeface="Arial"/>
                        <a:cs typeface="Arial"/>
                      </a:endParaRPr>
                    </a:p>
                  </a:txBody>
                  <a:tcPr marL="36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ct val="100000"/>
                        </a:lnSpc>
                        <a:spcBef>
                          <a:spcPts val="920"/>
                        </a:spcBef>
                      </a:pPr>
                      <a:r>
                        <a:rPr sz="1400">
                          <a:solidFill>
                            <a:schemeClr val="bg2">
                              <a:lumMod val="10000"/>
                            </a:schemeClr>
                          </a:solidFill>
                          <a:latin typeface="Arial"/>
                          <a:cs typeface="Arial"/>
                        </a:rPr>
                        <a:t>Performance appraisal</a:t>
                      </a:r>
                      <a:r>
                        <a:rPr sz="1400" spc="-95">
                          <a:solidFill>
                            <a:schemeClr val="bg2">
                              <a:lumMod val="10000"/>
                            </a:schemeClr>
                          </a:solidFill>
                          <a:latin typeface="Arial"/>
                          <a:cs typeface="Arial"/>
                        </a:rPr>
                        <a:t> </a:t>
                      </a:r>
                      <a:r>
                        <a:rPr sz="1400">
                          <a:solidFill>
                            <a:schemeClr val="bg2">
                              <a:lumMod val="10000"/>
                            </a:schemeClr>
                          </a:solidFill>
                          <a:latin typeface="Arial"/>
                          <a:cs typeface="Arial"/>
                        </a:rPr>
                        <a:t>process</a:t>
                      </a:r>
                    </a:p>
                  </a:txBody>
                  <a:tcPr marL="36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463498"/>
                  </a:ext>
                </a:extLst>
              </a:tr>
              <a:tr h="252000">
                <a:tc>
                  <a:txBody>
                    <a:bodyPr/>
                    <a:lstStyle/>
                    <a:p>
                      <a:pPr algn="ctr">
                        <a:lnSpc>
                          <a:spcPts val="1680"/>
                        </a:lnSpc>
                        <a:spcBef>
                          <a:spcPts val="20"/>
                        </a:spcBef>
                      </a:pPr>
                      <a:r>
                        <a:rPr sz="1400" spc="-5">
                          <a:solidFill>
                            <a:schemeClr val="bg2">
                              <a:lumMod val="10000"/>
                            </a:schemeClr>
                          </a:solidFill>
                          <a:latin typeface="Arial"/>
                          <a:cs typeface="Arial"/>
                        </a:rPr>
                        <a:t>13</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0"/>
                        </a:spcBef>
                      </a:pPr>
                      <a:r>
                        <a:rPr sz="1400">
                          <a:solidFill>
                            <a:schemeClr val="bg2">
                              <a:lumMod val="10000"/>
                            </a:schemeClr>
                          </a:solidFill>
                          <a:latin typeface="Arial"/>
                          <a:cs typeface="Arial"/>
                        </a:rPr>
                        <a:t>Statutory</a:t>
                      </a:r>
                      <a:r>
                        <a:rPr sz="1400" spc="-45">
                          <a:solidFill>
                            <a:schemeClr val="bg2">
                              <a:lumMod val="10000"/>
                            </a:schemeClr>
                          </a:solidFill>
                          <a:latin typeface="Arial"/>
                          <a:cs typeface="Arial"/>
                        </a:rPr>
                        <a:t> </a:t>
                      </a:r>
                      <a:r>
                        <a:rPr sz="1400" spc="-5">
                          <a:solidFill>
                            <a:schemeClr val="bg2">
                              <a:lumMod val="10000"/>
                            </a:schemeClr>
                          </a:solidFill>
                          <a:latin typeface="Arial"/>
                          <a:cs typeface="Arial"/>
                        </a:rPr>
                        <a:t>payments</a:t>
                      </a:r>
                      <a:endParaRPr sz="1400">
                        <a:solidFill>
                          <a:schemeClr val="bg2">
                            <a:lumMod val="10000"/>
                          </a:schemeClr>
                        </a:solidFill>
                        <a:latin typeface="Arial"/>
                        <a:cs typeface="Arial"/>
                      </a:endParaRP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1151118"/>
                  </a:ext>
                </a:extLst>
              </a:tr>
              <a:tr h="252000">
                <a:tc>
                  <a:txBody>
                    <a:bodyPr/>
                    <a:lstStyle/>
                    <a:p>
                      <a:pPr algn="ctr">
                        <a:lnSpc>
                          <a:spcPts val="1680"/>
                        </a:lnSpc>
                        <a:spcBef>
                          <a:spcPts val="20"/>
                        </a:spcBef>
                      </a:pPr>
                      <a:r>
                        <a:rPr sz="1400" spc="-5">
                          <a:solidFill>
                            <a:schemeClr val="bg2">
                              <a:lumMod val="10000"/>
                            </a:schemeClr>
                          </a:solidFill>
                          <a:latin typeface="Arial"/>
                          <a:cs typeface="Arial"/>
                        </a:rPr>
                        <a:t>14</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0"/>
                        </a:spcBef>
                      </a:pPr>
                      <a:r>
                        <a:rPr sz="1400">
                          <a:solidFill>
                            <a:schemeClr val="bg2">
                              <a:lumMod val="10000"/>
                            </a:schemeClr>
                          </a:solidFill>
                          <a:latin typeface="Arial"/>
                          <a:cs typeface="Arial"/>
                        </a:rPr>
                        <a:t>Contract/ Labour law</a:t>
                      </a:r>
                      <a:r>
                        <a:rPr sz="1400" spc="-110">
                          <a:solidFill>
                            <a:schemeClr val="bg2">
                              <a:lumMod val="10000"/>
                            </a:schemeClr>
                          </a:solidFill>
                          <a:latin typeface="Arial"/>
                          <a:cs typeface="Arial"/>
                        </a:rPr>
                        <a:t> </a:t>
                      </a:r>
                      <a:r>
                        <a:rPr sz="1400">
                          <a:solidFill>
                            <a:schemeClr val="bg2">
                              <a:lumMod val="10000"/>
                            </a:schemeClr>
                          </a:solidFill>
                          <a:latin typeface="Arial"/>
                          <a:cs typeface="Arial"/>
                        </a:rPr>
                        <a:t>compliances</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2216127"/>
                  </a:ext>
                </a:extLst>
              </a:tr>
              <a:tr h="252000">
                <a:tc>
                  <a:txBody>
                    <a:bodyPr/>
                    <a:lstStyle/>
                    <a:p>
                      <a:pPr algn="ctr">
                        <a:lnSpc>
                          <a:spcPts val="1680"/>
                        </a:lnSpc>
                        <a:spcBef>
                          <a:spcPts val="20"/>
                        </a:spcBef>
                      </a:pPr>
                      <a:r>
                        <a:rPr sz="1400" spc="-5">
                          <a:solidFill>
                            <a:schemeClr val="bg2">
                              <a:lumMod val="10000"/>
                            </a:schemeClr>
                          </a:solidFill>
                          <a:latin typeface="Arial"/>
                          <a:cs typeface="Arial"/>
                        </a:rPr>
                        <a:t>15</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0"/>
                        </a:spcBef>
                      </a:pPr>
                      <a:r>
                        <a:rPr sz="1400" spc="-5">
                          <a:solidFill>
                            <a:schemeClr val="bg2">
                              <a:lumMod val="10000"/>
                            </a:schemeClr>
                          </a:solidFill>
                          <a:latin typeface="Arial"/>
                          <a:cs typeface="Arial"/>
                        </a:rPr>
                        <a:t>Overtime</a:t>
                      </a:r>
                      <a:endParaRPr sz="1400">
                        <a:solidFill>
                          <a:schemeClr val="bg2">
                            <a:lumMod val="10000"/>
                          </a:schemeClr>
                        </a:solidFill>
                        <a:latin typeface="Arial"/>
                        <a:cs typeface="Arial"/>
                      </a:endParaRP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3035550"/>
                  </a:ext>
                </a:extLst>
              </a:tr>
              <a:tr h="252000">
                <a:tc>
                  <a:txBody>
                    <a:bodyPr/>
                    <a:lstStyle/>
                    <a:p>
                      <a:pPr algn="ctr">
                        <a:lnSpc>
                          <a:spcPts val="1680"/>
                        </a:lnSpc>
                        <a:spcBef>
                          <a:spcPts val="20"/>
                        </a:spcBef>
                      </a:pPr>
                      <a:r>
                        <a:rPr sz="1400" spc="-5">
                          <a:solidFill>
                            <a:schemeClr val="bg2">
                              <a:lumMod val="10000"/>
                            </a:schemeClr>
                          </a:solidFill>
                          <a:latin typeface="Arial"/>
                          <a:cs typeface="Arial"/>
                        </a:rPr>
                        <a:t>16</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0"/>
                        </a:spcBef>
                      </a:pPr>
                      <a:r>
                        <a:rPr sz="1400">
                          <a:solidFill>
                            <a:schemeClr val="bg2">
                              <a:lumMod val="10000"/>
                            </a:schemeClr>
                          </a:solidFill>
                          <a:latin typeface="Arial"/>
                          <a:cs typeface="Arial"/>
                        </a:rPr>
                        <a:t>Insurance</a:t>
                      </a:r>
                    </a:p>
                  </a:txBody>
                  <a:tcPr marL="36000" marR="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0300608"/>
                  </a:ext>
                </a:extLst>
              </a:tr>
              <a:tr h="252000">
                <a:tc>
                  <a:txBody>
                    <a:bodyPr/>
                    <a:lstStyle/>
                    <a:p>
                      <a:pPr algn="ctr">
                        <a:lnSpc>
                          <a:spcPts val="1680"/>
                        </a:lnSpc>
                        <a:spcBef>
                          <a:spcPts val="20"/>
                        </a:spcBef>
                      </a:pPr>
                      <a:r>
                        <a:rPr sz="1400" spc="-5">
                          <a:solidFill>
                            <a:schemeClr val="bg2">
                              <a:lumMod val="10000"/>
                            </a:schemeClr>
                          </a:solidFill>
                          <a:latin typeface="Arial"/>
                          <a:cs typeface="Arial"/>
                        </a:rPr>
                        <a:t>17</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5"/>
                        </a:spcBef>
                      </a:pPr>
                      <a:r>
                        <a:rPr sz="1400" spc="-5">
                          <a:solidFill>
                            <a:schemeClr val="bg2">
                              <a:lumMod val="10000"/>
                            </a:schemeClr>
                          </a:solidFill>
                          <a:latin typeface="Arial"/>
                          <a:cs typeface="Arial"/>
                        </a:rPr>
                        <a:t>Employee</a:t>
                      </a:r>
                      <a:r>
                        <a:rPr sz="1400" spc="-15">
                          <a:solidFill>
                            <a:schemeClr val="bg2">
                              <a:lumMod val="10000"/>
                            </a:schemeClr>
                          </a:solidFill>
                          <a:latin typeface="Arial"/>
                          <a:cs typeface="Arial"/>
                        </a:rPr>
                        <a:t> </a:t>
                      </a:r>
                      <a:r>
                        <a:rPr sz="1400">
                          <a:solidFill>
                            <a:schemeClr val="bg2">
                              <a:lumMod val="10000"/>
                            </a:schemeClr>
                          </a:solidFill>
                          <a:latin typeface="Arial"/>
                          <a:cs typeface="Arial"/>
                        </a:rPr>
                        <a:t>loan</a:t>
                      </a: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830995"/>
                  </a:ext>
                </a:extLst>
              </a:tr>
              <a:tr h="252000">
                <a:tc>
                  <a:txBody>
                    <a:bodyPr/>
                    <a:lstStyle/>
                    <a:p>
                      <a:pPr algn="ctr">
                        <a:lnSpc>
                          <a:spcPts val="1680"/>
                        </a:lnSpc>
                        <a:spcBef>
                          <a:spcPts val="20"/>
                        </a:spcBef>
                      </a:pPr>
                      <a:r>
                        <a:rPr sz="1400" spc="-5">
                          <a:solidFill>
                            <a:schemeClr val="bg2">
                              <a:lumMod val="10000"/>
                            </a:schemeClr>
                          </a:solidFill>
                          <a:latin typeface="Arial"/>
                          <a:cs typeface="Arial"/>
                        </a:rPr>
                        <a:t>18</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5"/>
                        </a:spcBef>
                      </a:pPr>
                      <a:r>
                        <a:rPr sz="1400" spc="-5">
                          <a:solidFill>
                            <a:schemeClr val="bg2">
                              <a:lumMod val="10000"/>
                            </a:schemeClr>
                          </a:solidFill>
                          <a:latin typeface="Arial"/>
                          <a:cs typeface="Arial"/>
                        </a:rPr>
                        <a:t>Full </a:t>
                      </a:r>
                      <a:r>
                        <a:rPr sz="1400">
                          <a:solidFill>
                            <a:schemeClr val="bg2">
                              <a:lumMod val="10000"/>
                            </a:schemeClr>
                          </a:solidFill>
                          <a:latin typeface="Arial"/>
                          <a:cs typeface="Arial"/>
                        </a:rPr>
                        <a:t>and </a:t>
                      </a:r>
                      <a:r>
                        <a:rPr sz="1400" spc="-5">
                          <a:solidFill>
                            <a:schemeClr val="bg2">
                              <a:lumMod val="10000"/>
                            </a:schemeClr>
                          </a:solidFill>
                          <a:latin typeface="Arial"/>
                          <a:cs typeface="Arial"/>
                        </a:rPr>
                        <a:t>Final settlement </a:t>
                      </a:r>
                      <a:r>
                        <a:rPr sz="1400">
                          <a:solidFill>
                            <a:schemeClr val="bg2">
                              <a:lumMod val="10000"/>
                            </a:schemeClr>
                          </a:solidFill>
                          <a:latin typeface="Arial"/>
                          <a:cs typeface="Arial"/>
                        </a:rPr>
                        <a:t>&amp; </a:t>
                      </a:r>
                      <a:r>
                        <a:rPr sz="1400" spc="-5">
                          <a:solidFill>
                            <a:schemeClr val="bg2">
                              <a:lumMod val="10000"/>
                            </a:schemeClr>
                          </a:solidFill>
                          <a:latin typeface="Arial"/>
                          <a:cs typeface="Arial"/>
                        </a:rPr>
                        <a:t>Exit</a:t>
                      </a:r>
                      <a:r>
                        <a:rPr sz="1400" spc="-70">
                          <a:solidFill>
                            <a:schemeClr val="bg2">
                              <a:lumMod val="10000"/>
                            </a:schemeClr>
                          </a:solidFill>
                          <a:latin typeface="Arial"/>
                          <a:cs typeface="Arial"/>
                        </a:rPr>
                        <a:t> </a:t>
                      </a:r>
                      <a:r>
                        <a:rPr sz="1400" spc="-5">
                          <a:solidFill>
                            <a:schemeClr val="bg2">
                              <a:lumMod val="10000"/>
                            </a:schemeClr>
                          </a:solidFill>
                          <a:latin typeface="Arial"/>
                          <a:cs typeface="Arial"/>
                        </a:rPr>
                        <a:t>interviews</a:t>
                      </a:r>
                      <a:endParaRPr sz="1400">
                        <a:solidFill>
                          <a:schemeClr val="bg2">
                            <a:lumMod val="10000"/>
                          </a:schemeClr>
                        </a:solidFill>
                        <a:latin typeface="Arial"/>
                        <a:cs typeface="Arial"/>
                      </a:endParaRP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9332465"/>
                  </a:ext>
                </a:extLst>
              </a:tr>
              <a:tr h="252000">
                <a:tc>
                  <a:txBody>
                    <a:bodyPr/>
                    <a:lstStyle/>
                    <a:p>
                      <a:pPr algn="ctr">
                        <a:lnSpc>
                          <a:spcPts val="1675"/>
                        </a:lnSpc>
                        <a:spcBef>
                          <a:spcPts val="20"/>
                        </a:spcBef>
                      </a:pPr>
                      <a:r>
                        <a:rPr sz="1400" spc="-5">
                          <a:solidFill>
                            <a:schemeClr val="bg2">
                              <a:lumMod val="10000"/>
                            </a:schemeClr>
                          </a:solidFill>
                          <a:latin typeface="Arial"/>
                          <a:cs typeface="Arial"/>
                        </a:rPr>
                        <a:t>19</a:t>
                      </a:r>
                      <a:endParaRPr sz="1400">
                        <a:solidFill>
                          <a:schemeClr val="bg2">
                            <a:lumMod val="10000"/>
                          </a:schemeClr>
                        </a:solidFill>
                        <a:latin typeface="Arial"/>
                        <a:cs typeface="Arial"/>
                      </a:endParaRPr>
                    </a:p>
                  </a:txBody>
                  <a:tcPr marL="36000" marR="0" marT="25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0160">
                        <a:lnSpc>
                          <a:spcPts val="1595"/>
                        </a:lnSpc>
                        <a:spcBef>
                          <a:spcPts val="105"/>
                        </a:spcBef>
                      </a:pPr>
                      <a:r>
                        <a:rPr sz="1400" spc="-5">
                          <a:solidFill>
                            <a:schemeClr val="bg2">
                              <a:lumMod val="10000"/>
                            </a:schemeClr>
                          </a:solidFill>
                          <a:latin typeface="Arial"/>
                          <a:cs typeface="Arial"/>
                        </a:rPr>
                        <a:t>Reimbursements</a:t>
                      </a:r>
                      <a:endParaRPr sz="1400">
                        <a:solidFill>
                          <a:schemeClr val="bg2">
                            <a:lumMod val="10000"/>
                          </a:schemeClr>
                        </a:solidFill>
                        <a:latin typeface="Arial"/>
                        <a:cs typeface="Arial"/>
                      </a:endParaRPr>
                    </a:p>
                  </a:txBody>
                  <a:tcPr marL="36000" marR="0" marT="133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0454717"/>
                  </a:ext>
                </a:extLst>
              </a:tr>
            </a:tbl>
          </a:graphicData>
        </a:graphic>
      </p:graphicFrame>
      <p:sp>
        <p:nvSpPr>
          <p:cNvPr id="8" name="Footer Placeholder 3">
            <a:extLst>
              <a:ext uri="{FF2B5EF4-FFF2-40B4-BE49-F238E27FC236}">
                <a16:creationId xmlns:a16="http://schemas.microsoft.com/office/drawing/2014/main" id="{E0C9E041-1C54-CAE8-1D6F-318D494EEE7B}"/>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Tree>
    <p:extLst>
      <p:ext uri="{BB962C8B-B14F-4D97-AF65-F5344CB8AC3E}">
        <p14:creationId xmlns:p14="http://schemas.microsoft.com/office/powerpoint/2010/main" val="369121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2390" y="729412"/>
            <a:ext cx="495953" cy="311859"/>
          </a:xfrm>
          <a:prstGeom prst="rect">
            <a:avLst/>
          </a:prstGeom>
        </p:spPr>
        <p:txBody>
          <a:bodyPr vert="horz" lIns="243796" tIns="121898" rIns="243796" bIns="121898"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defTabSz="1219017">
              <a:defRPr/>
            </a:pPr>
            <a:fld id="{9DF686B8-C880-FF40-96DC-14FF2413C34E}" type="slidenum">
              <a:rPr lang="en-US" sz="900">
                <a:solidFill>
                  <a:prstClr val="white"/>
                </a:solidFill>
              </a:rPr>
              <a:pPr defTabSz="1219017">
                <a:defRPr/>
              </a:pPr>
              <a:t>12</a:t>
            </a:fld>
            <a:endParaRPr lang="en-US" sz="900">
              <a:solidFill>
                <a:prstClr val="white"/>
              </a:solidFill>
            </a:endParaRPr>
          </a:p>
        </p:txBody>
      </p:sp>
      <p:sp>
        <p:nvSpPr>
          <p:cNvPr id="16" name="Freeform 245"/>
          <p:cNvSpPr>
            <a:spLocks/>
          </p:cNvSpPr>
          <p:nvPr/>
        </p:nvSpPr>
        <p:spPr bwMode="auto">
          <a:xfrm>
            <a:off x="763235" y="263340"/>
            <a:ext cx="274567"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19" tIns="45709" rIns="91419" bIns="45709" numCol="1" anchor="t" anchorCtr="0" compatLnSpc="1">
            <a:prstTxWarp prst="textNoShape">
              <a:avLst/>
            </a:prstTxWarp>
          </a:bodyPr>
          <a:lstStyle/>
          <a:p>
            <a:endParaRPr lang="en-US"/>
          </a:p>
        </p:txBody>
      </p:sp>
      <p:sp>
        <p:nvSpPr>
          <p:cNvPr id="6" name="Footer Placeholder 3">
            <a:extLst>
              <a:ext uri="{FF2B5EF4-FFF2-40B4-BE49-F238E27FC236}">
                <a16:creationId xmlns:a16="http://schemas.microsoft.com/office/drawing/2014/main" id="{A0031FE1-BE31-191E-AC01-4816E696794F}"/>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12</a:t>
            </a:r>
          </a:p>
        </p:txBody>
      </p:sp>
      <p:sp>
        <p:nvSpPr>
          <p:cNvPr id="9" name="TextBox 8">
            <a:extLst>
              <a:ext uri="{FF2B5EF4-FFF2-40B4-BE49-F238E27FC236}">
                <a16:creationId xmlns:a16="http://schemas.microsoft.com/office/drawing/2014/main" id="{BCEFEEDE-96FB-6D3C-66BC-0DFB5EAA4081}"/>
              </a:ext>
            </a:extLst>
          </p:cNvPr>
          <p:cNvSpPr txBox="1"/>
          <p:nvPr/>
        </p:nvSpPr>
        <p:spPr>
          <a:xfrm>
            <a:off x="439725" y="5746165"/>
            <a:ext cx="8243514" cy="307777"/>
          </a:xfrm>
          <a:prstGeom prst="rect">
            <a:avLst/>
          </a:prstGeom>
          <a:noFill/>
        </p:spPr>
        <p:txBody>
          <a:bodyPr wrap="square">
            <a:spAutoFit/>
          </a:bodyPr>
          <a:lstStyle/>
          <a:p>
            <a:pPr indent="3175">
              <a:spcBef>
                <a:spcPct val="20000"/>
              </a:spcBef>
              <a:defRPr/>
            </a:pPr>
            <a:r>
              <a:rPr lang="en-US" sz="1400" i="1">
                <a:solidFill>
                  <a:schemeClr val="accent6"/>
                </a:solidFill>
              </a:rPr>
              <a:t>Action Taken Report (ATR) for the above scope will be presented separately.</a:t>
            </a:r>
          </a:p>
        </p:txBody>
      </p:sp>
      <p:sp>
        <p:nvSpPr>
          <p:cNvPr id="4" name="Title 1">
            <a:extLst>
              <a:ext uri="{FF2B5EF4-FFF2-40B4-BE49-F238E27FC236}">
                <a16:creationId xmlns:a16="http://schemas.microsoft.com/office/drawing/2014/main" id="{A8CBEC91-7B8D-2EDC-5D7E-479125285323}"/>
              </a:ext>
            </a:extLst>
          </p:cNvPr>
          <p:cNvSpPr txBox="1">
            <a:spLocks/>
          </p:cNvSpPr>
          <p:nvPr/>
        </p:nvSpPr>
        <p:spPr>
          <a:xfrm>
            <a:off x="268695" y="189969"/>
            <a:ext cx="10152000" cy="396000"/>
          </a:xfrm>
          <a:prstGeom prst="rect">
            <a:avLst/>
          </a:prstGeom>
        </p:spPr>
        <p:txBody>
          <a:bodyPr vert="horz" lIns="91419" tIns="45709" rIns="91419" bIns="45709"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400" b="1">
                <a:solidFill>
                  <a:srgbClr val="000000"/>
                </a:solidFill>
                <a:latin typeface="+mn-lt"/>
                <a:ea typeface="+mn-ea"/>
                <a:cs typeface="Calibri" pitchFamily="34" charset="0"/>
              </a:rPr>
              <a:t>Detailed scope for Order to Cash</a:t>
            </a:r>
            <a:endParaRPr lang="en-IN" sz="2400" b="1">
              <a:solidFill>
                <a:srgbClr val="000000"/>
              </a:solidFill>
              <a:latin typeface="+mn-lt"/>
              <a:ea typeface="+mn-ea"/>
              <a:cs typeface="Calibri" pitchFamily="34" charset="0"/>
            </a:endParaRPr>
          </a:p>
        </p:txBody>
      </p:sp>
      <p:sp>
        <p:nvSpPr>
          <p:cNvPr id="3" name="Footer Placeholder 3">
            <a:extLst>
              <a:ext uri="{FF2B5EF4-FFF2-40B4-BE49-F238E27FC236}">
                <a16:creationId xmlns:a16="http://schemas.microsoft.com/office/drawing/2014/main" id="{D44D64FE-306B-0C09-F86A-1CF56A49F39C}"/>
              </a:ext>
            </a:extLst>
          </p:cNvPr>
          <p:cNvSpPr txBox="1">
            <a:spLocks/>
          </p:cNvSpPr>
          <p:nvPr/>
        </p:nvSpPr>
        <p:spPr>
          <a:xfrm>
            <a:off x="4038600" y="6273266"/>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graphicFrame>
        <p:nvGraphicFramePr>
          <p:cNvPr id="7" name="Table 6">
            <a:extLst>
              <a:ext uri="{FF2B5EF4-FFF2-40B4-BE49-F238E27FC236}">
                <a16:creationId xmlns:a16="http://schemas.microsoft.com/office/drawing/2014/main" id="{437ED2C3-35E3-5624-9D4A-F3141EAAB901}"/>
              </a:ext>
            </a:extLst>
          </p:cNvPr>
          <p:cNvGraphicFramePr>
            <a:graphicFrameLocks noGrp="1"/>
          </p:cNvGraphicFramePr>
          <p:nvPr>
            <p:extLst>
              <p:ext uri="{D42A27DB-BD31-4B8C-83A1-F6EECF244321}">
                <p14:modId xmlns:p14="http://schemas.microsoft.com/office/powerpoint/2010/main" val="2257952590"/>
              </p:ext>
            </p:extLst>
          </p:nvPr>
        </p:nvGraphicFramePr>
        <p:xfrm>
          <a:off x="465416" y="838680"/>
          <a:ext cx="6804000" cy="3240000"/>
        </p:xfrm>
        <a:graphic>
          <a:graphicData uri="http://schemas.openxmlformats.org/drawingml/2006/table">
            <a:tbl>
              <a:tblPr/>
              <a:tblGrid>
                <a:gridCol w="684000">
                  <a:extLst>
                    <a:ext uri="{9D8B030D-6E8A-4147-A177-3AD203B41FA5}">
                      <a16:colId xmlns:a16="http://schemas.microsoft.com/office/drawing/2014/main" val="2836118241"/>
                    </a:ext>
                  </a:extLst>
                </a:gridCol>
                <a:gridCol w="6120000">
                  <a:extLst>
                    <a:ext uri="{9D8B030D-6E8A-4147-A177-3AD203B41FA5}">
                      <a16:colId xmlns:a16="http://schemas.microsoft.com/office/drawing/2014/main" val="3516737813"/>
                    </a:ext>
                  </a:extLst>
                </a:gridCol>
              </a:tblGrid>
              <a:tr h="324000">
                <a:tc>
                  <a:txBody>
                    <a:bodyPr/>
                    <a:lstStyle/>
                    <a:p>
                      <a:pPr algn="ctr" rtl="0" fontAlgn="b"/>
                      <a:r>
                        <a:rPr lang="en-IN" sz="1400" b="1" i="0" u="none" strike="noStrike">
                          <a:solidFill>
                            <a:schemeClr val="bg2">
                              <a:lumMod val="10000"/>
                            </a:schemeClr>
                          </a:solidFill>
                          <a:effectLst/>
                          <a:latin typeface="Arial" panose="020B0604020202020204" pitchFamily="34" charset="0"/>
                        </a:rPr>
                        <a:t>Sr. 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rtl="0" fontAlgn="b"/>
                      <a:r>
                        <a:rPr lang="en-IN" sz="1400" b="1" i="0" u="none" strike="noStrike">
                          <a:solidFill>
                            <a:schemeClr val="bg2">
                              <a:lumMod val="10000"/>
                            </a:schemeClr>
                          </a:solidFill>
                          <a:effectLst/>
                          <a:latin typeface="Arial" panose="020B0604020202020204" pitchFamily="34" charset="0"/>
                        </a:rPr>
                        <a:t>Particulars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3749829961"/>
                  </a:ext>
                </a:extLst>
              </a:tr>
              <a:tr h="324000">
                <a:tc>
                  <a:txBody>
                    <a:bodyPr/>
                    <a:lstStyle/>
                    <a:p>
                      <a:pPr algn="ctr">
                        <a:lnSpc>
                          <a:spcPct val="100000"/>
                        </a:lnSpc>
                        <a:spcBef>
                          <a:spcPts val="275"/>
                        </a:spcBef>
                      </a:pPr>
                      <a:r>
                        <a:rPr sz="1400">
                          <a:solidFill>
                            <a:schemeClr val="bg2">
                              <a:lumMod val="10000"/>
                            </a:schemeClr>
                          </a:solidFill>
                          <a:latin typeface="Arial"/>
                          <a:cs typeface="Arial"/>
                        </a:rPr>
                        <a:t>1</a:t>
                      </a:r>
                    </a:p>
                  </a:txBody>
                  <a:tcPr marL="0" marR="0" marT="349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55"/>
                        </a:spcBef>
                      </a:pPr>
                      <a:r>
                        <a:rPr sz="1400">
                          <a:solidFill>
                            <a:schemeClr val="bg2">
                              <a:lumMod val="10000"/>
                            </a:schemeClr>
                          </a:solidFill>
                          <a:latin typeface="Arial"/>
                          <a:cs typeface="Arial"/>
                        </a:rPr>
                        <a:t>Price</a:t>
                      </a:r>
                      <a:r>
                        <a:rPr sz="1400" spc="-25">
                          <a:solidFill>
                            <a:schemeClr val="bg2">
                              <a:lumMod val="10000"/>
                            </a:schemeClr>
                          </a:solidFill>
                          <a:latin typeface="Arial"/>
                          <a:cs typeface="Arial"/>
                        </a:rPr>
                        <a:t> </a:t>
                      </a:r>
                      <a:r>
                        <a:rPr sz="1400">
                          <a:solidFill>
                            <a:schemeClr val="bg2">
                              <a:lumMod val="10000"/>
                            </a:schemeClr>
                          </a:solidFill>
                          <a:latin typeface="Arial"/>
                          <a:cs typeface="Arial"/>
                        </a:rPr>
                        <a:t>List</a:t>
                      </a:r>
                    </a:p>
                  </a:txBody>
                  <a:tcPr marL="36000" marR="36000" marT="69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490407"/>
                  </a:ext>
                </a:extLst>
              </a:tr>
              <a:tr h="324000">
                <a:tc>
                  <a:txBody>
                    <a:bodyPr/>
                    <a:lstStyle/>
                    <a:p>
                      <a:pPr algn="ctr">
                        <a:lnSpc>
                          <a:spcPts val="1680"/>
                        </a:lnSpc>
                      </a:pPr>
                      <a:r>
                        <a:rPr sz="1400">
                          <a:solidFill>
                            <a:schemeClr val="bg2">
                              <a:lumMod val="10000"/>
                            </a:schemeClr>
                          </a:solidFill>
                          <a:latin typeface="Arial"/>
                          <a:cs typeface="Aria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55"/>
                        </a:spcBef>
                      </a:pPr>
                      <a:r>
                        <a:rPr sz="1400">
                          <a:solidFill>
                            <a:schemeClr val="bg2">
                              <a:lumMod val="10000"/>
                            </a:schemeClr>
                          </a:solidFill>
                          <a:latin typeface="Arial"/>
                          <a:cs typeface="Arial"/>
                        </a:rPr>
                        <a:t>Receipt of sales orders and timely</a:t>
                      </a:r>
                      <a:r>
                        <a:rPr sz="1400" spc="-160">
                          <a:solidFill>
                            <a:schemeClr val="bg2">
                              <a:lumMod val="10000"/>
                            </a:schemeClr>
                          </a:solidFill>
                          <a:latin typeface="Arial"/>
                          <a:cs typeface="Arial"/>
                        </a:rPr>
                        <a:t> </a:t>
                      </a:r>
                      <a:r>
                        <a:rPr sz="1400">
                          <a:solidFill>
                            <a:schemeClr val="bg2">
                              <a:lumMod val="10000"/>
                            </a:schemeClr>
                          </a:solidFill>
                          <a:latin typeface="Arial"/>
                          <a:cs typeface="Arial"/>
                        </a:rPr>
                        <a:t>processing;</a:t>
                      </a:r>
                    </a:p>
                  </a:txBody>
                  <a:tcPr marL="36000" marR="36000" marT="69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6563792"/>
                  </a:ext>
                </a:extLst>
              </a:tr>
              <a:tr h="324000">
                <a:tc>
                  <a:txBody>
                    <a:bodyPr/>
                    <a:lstStyle/>
                    <a:p>
                      <a:pPr algn="ctr">
                        <a:lnSpc>
                          <a:spcPct val="100000"/>
                        </a:lnSpc>
                        <a:spcBef>
                          <a:spcPts val="275"/>
                        </a:spcBef>
                      </a:pPr>
                      <a:r>
                        <a:rPr sz="1400">
                          <a:solidFill>
                            <a:schemeClr val="bg2">
                              <a:lumMod val="10000"/>
                            </a:schemeClr>
                          </a:solidFill>
                          <a:latin typeface="Arial"/>
                          <a:cs typeface="Arial"/>
                        </a:rPr>
                        <a:t>3</a:t>
                      </a:r>
                    </a:p>
                  </a:txBody>
                  <a:tcPr marL="0" marR="0" marT="349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55"/>
                        </a:spcBef>
                      </a:pPr>
                      <a:r>
                        <a:rPr sz="1400" spc="-5">
                          <a:solidFill>
                            <a:schemeClr val="bg2">
                              <a:lumMod val="10000"/>
                            </a:schemeClr>
                          </a:solidFill>
                          <a:latin typeface="Arial"/>
                          <a:cs typeface="Arial"/>
                        </a:rPr>
                        <a:t>Completeness </a:t>
                      </a:r>
                      <a:r>
                        <a:rPr sz="1400">
                          <a:solidFill>
                            <a:schemeClr val="bg2">
                              <a:lumMod val="10000"/>
                            </a:schemeClr>
                          </a:solidFill>
                          <a:latin typeface="Arial"/>
                          <a:cs typeface="Arial"/>
                        </a:rPr>
                        <a:t>and accuracy of sales order</a:t>
                      </a:r>
                      <a:r>
                        <a:rPr sz="1400" spc="-175">
                          <a:solidFill>
                            <a:schemeClr val="bg2">
                              <a:lumMod val="10000"/>
                            </a:schemeClr>
                          </a:solidFill>
                          <a:latin typeface="Arial"/>
                          <a:cs typeface="Arial"/>
                        </a:rPr>
                        <a:t> </a:t>
                      </a:r>
                      <a:r>
                        <a:rPr sz="1400">
                          <a:solidFill>
                            <a:schemeClr val="bg2">
                              <a:lumMod val="10000"/>
                            </a:schemeClr>
                          </a:solidFill>
                          <a:latin typeface="Arial"/>
                          <a:cs typeface="Arial"/>
                        </a:rPr>
                        <a:t>forms</a:t>
                      </a:r>
                    </a:p>
                  </a:txBody>
                  <a:tcPr marL="36000" marR="36000" marT="69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58964"/>
                  </a:ext>
                </a:extLst>
              </a:tr>
              <a:tr h="324000">
                <a:tc>
                  <a:txBody>
                    <a:bodyPr/>
                    <a:lstStyle/>
                    <a:p>
                      <a:pPr algn="ctr">
                        <a:lnSpc>
                          <a:spcPct val="100000"/>
                        </a:lnSpc>
                        <a:spcBef>
                          <a:spcPts val="275"/>
                        </a:spcBef>
                      </a:pPr>
                      <a:r>
                        <a:rPr sz="1400">
                          <a:solidFill>
                            <a:schemeClr val="bg2">
                              <a:lumMod val="10000"/>
                            </a:schemeClr>
                          </a:solidFill>
                          <a:latin typeface="Arial"/>
                          <a:cs typeface="Arial"/>
                        </a:rPr>
                        <a:t>4</a:t>
                      </a:r>
                    </a:p>
                  </a:txBody>
                  <a:tcPr marL="0" marR="0" marT="349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55"/>
                        </a:spcBef>
                      </a:pPr>
                      <a:r>
                        <a:rPr sz="1400">
                          <a:solidFill>
                            <a:schemeClr val="bg2">
                              <a:lumMod val="10000"/>
                            </a:schemeClr>
                          </a:solidFill>
                          <a:latin typeface="Arial"/>
                          <a:cs typeface="Arial"/>
                        </a:rPr>
                        <a:t>Confirmation on receipt of sales</a:t>
                      </a:r>
                      <a:r>
                        <a:rPr sz="1400" spc="-145">
                          <a:solidFill>
                            <a:schemeClr val="bg2">
                              <a:lumMod val="10000"/>
                            </a:schemeClr>
                          </a:solidFill>
                          <a:latin typeface="Arial"/>
                          <a:cs typeface="Arial"/>
                        </a:rPr>
                        <a:t> </a:t>
                      </a:r>
                      <a:r>
                        <a:rPr sz="1400">
                          <a:solidFill>
                            <a:schemeClr val="bg2">
                              <a:lumMod val="10000"/>
                            </a:schemeClr>
                          </a:solidFill>
                          <a:latin typeface="Arial"/>
                          <a:cs typeface="Arial"/>
                        </a:rPr>
                        <a:t>proceeds</a:t>
                      </a:r>
                    </a:p>
                  </a:txBody>
                  <a:tcPr marL="36000" marR="36000" marT="69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744219"/>
                  </a:ext>
                </a:extLst>
              </a:tr>
              <a:tr h="324000">
                <a:tc>
                  <a:txBody>
                    <a:bodyPr/>
                    <a:lstStyle/>
                    <a:p>
                      <a:pPr algn="ctr">
                        <a:lnSpc>
                          <a:spcPct val="100000"/>
                        </a:lnSpc>
                        <a:spcBef>
                          <a:spcPts val="275"/>
                        </a:spcBef>
                      </a:pPr>
                      <a:r>
                        <a:rPr sz="1400">
                          <a:solidFill>
                            <a:schemeClr val="bg2">
                              <a:lumMod val="10000"/>
                            </a:schemeClr>
                          </a:solidFill>
                          <a:latin typeface="Arial"/>
                          <a:cs typeface="Arial"/>
                        </a:rPr>
                        <a:t>5</a:t>
                      </a:r>
                    </a:p>
                  </a:txBody>
                  <a:tcPr marL="0" marR="0" marT="349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60"/>
                        </a:spcBef>
                      </a:pPr>
                      <a:r>
                        <a:rPr sz="1400">
                          <a:solidFill>
                            <a:schemeClr val="bg2">
                              <a:lumMod val="10000"/>
                            </a:schemeClr>
                          </a:solidFill>
                          <a:latin typeface="Arial"/>
                          <a:cs typeface="Arial"/>
                        </a:rPr>
                        <a:t>Sales</a:t>
                      </a:r>
                      <a:r>
                        <a:rPr sz="1400" spc="-20">
                          <a:solidFill>
                            <a:schemeClr val="bg2">
                              <a:lumMod val="10000"/>
                            </a:schemeClr>
                          </a:solidFill>
                          <a:latin typeface="Arial"/>
                          <a:cs typeface="Arial"/>
                        </a:rPr>
                        <a:t> </a:t>
                      </a:r>
                      <a:r>
                        <a:rPr sz="1400">
                          <a:solidFill>
                            <a:schemeClr val="bg2">
                              <a:lumMod val="10000"/>
                            </a:schemeClr>
                          </a:solidFill>
                          <a:latin typeface="Arial"/>
                          <a:cs typeface="Arial"/>
                        </a:rPr>
                        <a:t>reporting</a:t>
                      </a:r>
                    </a:p>
                  </a:txBody>
                  <a:tcPr marL="36000" marR="360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079612"/>
                  </a:ext>
                </a:extLst>
              </a:tr>
              <a:tr h="324000">
                <a:tc>
                  <a:txBody>
                    <a:bodyPr/>
                    <a:lstStyle/>
                    <a:p>
                      <a:pPr algn="ctr">
                        <a:lnSpc>
                          <a:spcPct val="100000"/>
                        </a:lnSpc>
                        <a:spcBef>
                          <a:spcPts val="280"/>
                        </a:spcBef>
                      </a:pPr>
                      <a:r>
                        <a:rPr sz="1400">
                          <a:solidFill>
                            <a:schemeClr val="bg2">
                              <a:lumMod val="10000"/>
                            </a:schemeClr>
                          </a:solidFill>
                          <a:latin typeface="Arial"/>
                          <a:cs typeface="Arial"/>
                        </a:rPr>
                        <a:t>6</a:t>
                      </a:r>
                    </a:p>
                  </a:txBody>
                  <a:tcPr marL="0" marR="0" marT="355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60"/>
                        </a:spcBef>
                      </a:pPr>
                      <a:r>
                        <a:rPr sz="1400" spc="-5">
                          <a:solidFill>
                            <a:schemeClr val="bg2">
                              <a:lumMod val="10000"/>
                            </a:schemeClr>
                          </a:solidFill>
                          <a:latin typeface="Arial"/>
                          <a:cs typeface="Arial"/>
                        </a:rPr>
                        <a:t>Delivery </a:t>
                      </a:r>
                      <a:r>
                        <a:rPr sz="1400">
                          <a:solidFill>
                            <a:schemeClr val="bg2">
                              <a:lumMod val="10000"/>
                            </a:schemeClr>
                          </a:solidFill>
                          <a:latin typeface="Arial"/>
                          <a:cs typeface="Arial"/>
                        </a:rPr>
                        <a:t>planning and</a:t>
                      </a:r>
                      <a:r>
                        <a:rPr sz="1400" spc="-60">
                          <a:solidFill>
                            <a:schemeClr val="bg2">
                              <a:lumMod val="10000"/>
                            </a:schemeClr>
                          </a:solidFill>
                          <a:latin typeface="Arial"/>
                          <a:cs typeface="Arial"/>
                        </a:rPr>
                        <a:t> </a:t>
                      </a:r>
                      <a:r>
                        <a:rPr sz="1400" spc="-5">
                          <a:solidFill>
                            <a:schemeClr val="bg2">
                              <a:lumMod val="10000"/>
                            </a:schemeClr>
                          </a:solidFill>
                          <a:latin typeface="Arial"/>
                          <a:cs typeface="Arial"/>
                        </a:rPr>
                        <a:t>execution</a:t>
                      </a:r>
                      <a:endParaRPr sz="1400">
                        <a:solidFill>
                          <a:schemeClr val="bg2">
                            <a:lumMod val="10000"/>
                          </a:schemeClr>
                        </a:solidFill>
                        <a:latin typeface="Arial"/>
                        <a:cs typeface="Arial"/>
                      </a:endParaRPr>
                    </a:p>
                  </a:txBody>
                  <a:tcPr marL="36000" marR="360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116627"/>
                  </a:ext>
                </a:extLst>
              </a:tr>
              <a:tr h="324000">
                <a:tc>
                  <a:txBody>
                    <a:bodyPr/>
                    <a:lstStyle/>
                    <a:p>
                      <a:pPr algn="ctr">
                        <a:lnSpc>
                          <a:spcPct val="100000"/>
                        </a:lnSpc>
                        <a:spcBef>
                          <a:spcPts val="280"/>
                        </a:spcBef>
                      </a:pPr>
                      <a:r>
                        <a:rPr sz="1400">
                          <a:solidFill>
                            <a:schemeClr val="bg2">
                              <a:lumMod val="10000"/>
                            </a:schemeClr>
                          </a:solidFill>
                          <a:latin typeface="Arial"/>
                          <a:cs typeface="Arial"/>
                        </a:rPr>
                        <a:t>7</a:t>
                      </a:r>
                    </a:p>
                  </a:txBody>
                  <a:tcPr marL="0" marR="0" marT="355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60"/>
                        </a:spcBef>
                      </a:pPr>
                      <a:r>
                        <a:rPr sz="1400" spc="-5">
                          <a:solidFill>
                            <a:schemeClr val="bg2">
                              <a:lumMod val="10000"/>
                            </a:schemeClr>
                          </a:solidFill>
                          <a:latin typeface="Arial"/>
                          <a:cs typeface="Arial"/>
                        </a:rPr>
                        <a:t>Invoicing</a:t>
                      </a:r>
                      <a:endParaRPr sz="1400">
                        <a:solidFill>
                          <a:schemeClr val="bg2">
                            <a:lumMod val="10000"/>
                          </a:schemeClr>
                        </a:solidFill>
                        <a:latin typeface="Arial"/>
                        <a:cs typeface="Arial"/>
                      </a:endParaRPr>
                    </a:p>
                  </a:txBody>
                  <a:tcPr marL="36000" marR="360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079931"/>
                  </a:ext>
                </a:extLst>
              </a:tr>
              <a:tr h="324000">
                <a:tc>
                  <a:txBody>
                    <a:bodyPr/>
                    <a:lstStyle/>
                    <a:p>
                      <a:pPr algn="ctr">
                        <a:lnSpc>
                          <a:spcPct val="100000"/>
                        </a:lnSpc>
                        <a:spcBef>
                          <a:spcPts val="280"/>
                        </a:spcBef>
                      </a:pPr>
                      <a:r>
                        <a:rPr sz="1400">
                          <a:solidFill>
                            <a:schemeClr val="bg2">
                              <a:lumMod val="10000"/>
                            </a:schemeClr>
                          </a:solidFill>
                          <a:latin typeface="Arial"/>
                          <a:cs typeface="Arial"/>
                        </a:rPr>
                        <a:t>8</a:t>
                      </a:r>
                    </a:p>
                  </a:txBody>
                  <a:tcPr marL="0" marR="0" marT="355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60"/>
                        </a:spcBef>
                      </a:pPr>
                      <a:r>
                        <a:rPr sz="1400" spc="-5">
                          <a:solidFill>
                            <a:schemeClr val="bg2">
                              <a:lumMod val="10000"/>
                            </a:schemeClr>
                          </a:solidFill>
                          <a:latin typeface="Arial"/>
                          <a:cs typeface="Arial"/>
                        </a:rPr>
                        <a:t>Review </a:t>
                      </a:r>
                      <a:r>
                        <a:rPr sz="1400">
                          <a:solidFill>
                            <a:schemeClr val="bg2">
                              <a:lumMod val="10000"/>
                            </a:schemeClr>
                          </a:solidFill>
                          <a:latin typeface="Arial"/>
                          <a:cs typeface="Arial"/>
                        </a:rPr>
                        <a:t>of sales </a:t>
                      </a:r>
                      <a:r>
                        <a:rPr sz="1400" spc="-5">
                          <a:solidFill>
                            <a:schemeClr val="bg2">
                              <a:lumMod val="10000"/>
                            </a:schemeClr>
                          </a:solidFill>
                          <a:latin typeface="Arial"/>
                          <a:cs typeface="Arial"/>
                        </a:rPr>
                        <a:t>receivables </a:t>
                      </a:r>
                      <a:r>
                        <a:rPr sz="1400">
                          <a:solidFill>
                            <a:schemeClr val="bg2">
                              <a:lumMod val="10000"/>
                            </a:schemeClr>
                          </a:solidFill>
                          <a:latin typeface="Arial"/>
                          <a:cs typeface="Arial"/>
                        </a:rPr>
                        <a:t>along </a:t>
                      </a:r>
                      <a:r>
                        <a:rPr sz="1400" spc="-5">
                          <a:solidFill>
                            <a:schemeClr val="bg2">
                              <a:lumMod val="10000"/>
                            </a:schemeClr>
                          </a:solidFill>
                          <a:latin typeface="Arial"/>
                          <a:cs typeface="Arial"/>
                        </a:rPr>
                        <a:t>with </a:t>
                      </a:r>
                      <a:r>
                        <a:rPr sz="1400">
                          <a:solidFill>
                            <a:schemeClr val="bg2">
                              <a:lumMod val="10000"/>
                            </a:schemeClr>
                          </a:solidFill>
                          <a:latin typeface="Arial"/>
                          <a:cs typeface="Arial"/>
                        </a:rPr>
                        <a:t>ageing and strategy to reduce</a:t>
                      </a:r>
                      <a:r>
                        <a:rPr sz="1400" spc="-204">
                          <a:solidFill>
                            <a:schemeClr val="bg2">
                              <a:lumMod val="10000"/>
                            </a:schemeClr>
                          </a:solidFill>
                          <a:latin typeface="Arial"/>
                          <a:cs typeface="Arial"/>
                        </a:rPr>
                        <a:t> </a:t>
                      </a:r>
                      <a:r>
                        <a:rPr sz="1400">
                          <a:solidFill>
                            <a:schemeClr val="bg2">
                              <a:lumMod val="10000"/>
                            </a:schemeClr>
                          </a:solidFill>
                          <a:latin typeface="Arial"/>
                          <a:cs typeface="Arial"/>
                        </a:rPr>
                        <a:t>them</a:t>
                      </a:r>
                    </a:p>
                  </a:txBody>
                  <a:tcPr marL="36000" marR="360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4217812"/>
                  </a:ext>
                </a:extLst>
              </a:tr>
              <a:tr h="324000">
                <a:tc>
                  <a:txBody>
                    <a:bodyPr/>
                    <a:lstStyle/>
                    <a:p>
                      <a:pPr algn="ctr">
                        <a:lnSpc>
                          <a:spcPct val="100000"/>
                        </a:lnSpc>
                        <a:spcBef>
                          <a:spcPts val="280"/>
                        </a:spcBef>
                      </a:pPr>
                      <a:r>
                        <a:rPr sz="1400">
                          <a:solidFill>
                            <a:schemeClr val="bg2">
                              <a:lumMod val="10000"/>
                            </a:schemeClr>
                          </a:solidFill>
                          <a:latin typeface="Arial"/>
                          <a:cs typeface="Arial"/>
                        </a:rPr>
                        <a:t>9</a:t>
                      </a:r>
                    </a:p>
                  </a:txBody>
                  <a:tcPr marL="0" marR="0" marT="355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
                        <a:lnSpc>
                          <a:spcPct val="100000"/>
                        </a:lnSpc>
                        <a:spcBef>
                          <a:spcPts val="60"/>
                        </a:spcBef>
                      </a:pPr>
                      <a:r>
                        <a:rPr sz="1400">
                          <a:solidFill>
                            <a:schemeClr val="bg2">
                              <a:lumMod val="10000"/>
                            </a:schemeClr>
                          </a:solidFill>
                          <a:latin typeface="Arial"/>
                          <a:cs typeface="Arial"/>
                        </a:rPr>
                        <a:t>Rejections, sales returns and credit</a:t>
                      </a:r>
                      <a:r>
                        <a:rPr sz="1400" spc="-175">
                          <a:solidFill>
                            <a:schemeClr val="bg2">
                              <a:lumMod val="10000"/>
                            </a:schemeClr>
                          </a:solidFill>
                          <a:latin typeface="Arial"/>
                          <a:cs typeface="Arial"/>
                        </a:rPr>
                        <a:t> </a:t>
                      </a:r>
                      <a:r>
                        <a:rPr sz="1400">
                          <a:solidFill>
                            <a:schemeClr val="bg2">
                              <a:lumMod val="10000"/>
                            </a:schemeClr>
                          </a:solidFill>
                          <a:latin typeface="Arial"/>
                          <a:cs typeface="Arial"/>
                        </a:rPr>
                        <a:t>notes</a:t>
                      </a:r>
                    </a:p>
                  </a:txBody>
                  <a:tcPr marL="36000" marR="3600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80744"/>
                  </a:ext>
                </a:extLst>
              </a:tr>
            </a:tbl>
          </a:graphicData>
        </a:graphic>
      </p:graphicFrame>
    </p:spTree>
    <p:extLst>
      <p:ext uri="{BB962C8B-B14F-4D97-AF65-F5344CB8AC3E}">
        <p14:creationId xmlns:p14="http://schemas.microsoft.com/office/powerpoint/2010/main" val="11777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ADED870-0321-AA33-77B5-A4C57F512DB9}"/>
              </a:ext>
            </a:extLst>
          </p:cNvPr>
          <p:cNvGraphicFramePr>
            <a:graphicFrameLocks noGrp="1"/>
          </p:cNvGraphicFramePr>
          <p:nvPr>
            <p:extLst>
              <p:ext uri="{D42A27DB-BD31-4B8C-83A1-F6EECF244321}">
                <p14:modId xmlns:p14="http://schemas.microsoft.com/office/powerpoint/2010/main" val="228279415"/>
              </p:ext>
            </p:extLst>
          </p:nvPr>
        </p:nvGraphicFramePr>
        <p:xfrm>
          <a:off x="491273" y="849710"/>
          <a:ext cx="9000000" cy="3564000"/>
        </p:xfrm>
        <a:graphic>
          <a:graphicData uri="http://schemas.openxmlformats.org/drawingml/2006/table">
            <a:tbl>
              <a:tblPr/>
              <a:tblGrid>
                <a:gridCol w="828000">
                  <a:extLst>
                    <a:ext uri="{9D8B030D-6E8A-4147-A177-3AD203B41FA5}">
                      <a16:colId xmlns:a16="http://schemas.microsoft.com/office/drawing/2014/main" val="2588540861"/>
                    </a:ext>
                  </a:extLst>
                </a:gridCol>
                <a:gridCol w="8172000">
                  <a:extLst>
                    <a:ext uri="{9D8B030D-6E8A-4147-A177-3AD203B41FA5}">
                      <a16:colId xmlns:a16="http://schemas.microsoft.com/office/drawing/2014/main" val="1308417432"/>
                    </a:ext>
                  </a:extLst>
                </a:gridCol>
              </a:tblGrid>
              <a:tr h="324000">
                <a:tc>
                  <a:txBody>
                    <a:bodyPr/>
                    <a:lstStyle/>
                    <a:p>
                      <a:pPr algn="ctr" fontAlgn="ctr"/>
                      <a:r>
                        <a:rPr lang="en-IN" sz="1400" b="1" i="0" u="none" strike="noStrike">
                          <a:solidFill>
                            <a:srgbClr val="000000"/>
                          </a:solidFill>
                          <a:effectLst/>
                          <a:latin typeface="Arial" panose="020B0604020202020204" pitchFamily="34" charset="0"/>
                        </a:rPr>
                        <a:t>Sr. 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400" b="1" i="0" u="none" strike="noStrike">
                          <a:solidFill>
                            <a:srgbClr val="000000"/>
                          </a:solidFill>
                          <a:effectLst/>
                          <a:latin typeface="Arial" panose="020B0604020202020204" pitchFamily="34" charset="0"/>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2340176888"/>
                  </a:ext>
                </a:extLst>
              </a:tr>
              <a:tr h="324000">
                <a:tc>
                  <a:txBody>
                    <a:bodyPr/>
                    <a:lstStyle/>
                    <a:p>
                      <a:pPr algn="ctr" fontAlgn="b"/>
                      <a:r>
                        <a:rPr lang="en-IN" sz="14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Arial" panose="020B0604020202020204" pitchFamily="34" charset="0"/>
                          <a:ea typeface="+mn-ea"/>
                          <a:cs typeface="+mn-cs"/>
                        </a:rPr>
                        <a:t>IT Policies and Procedures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0428103"/>
                  </a:ext>
                </a:extLst>
              </a:tr>
              <a:tr h="324000">
                <a:tc>
                  <a:txBody>
                    <a:bodyPr/>
                    <a:lstStyle/>
                    <a:p>
                      <a:pPr algn="ctr" fontAlgn="b"/>
                      <a:r>
                        <a:rPr lang="en-IN" sz="1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Arial" panose="020B0604020202020204" pitchFamily="34" charset="0"/>
                          <a:ea typeface="+mn-ea"/>
                          <a:cs typeface="+mn-cs"/>
                        </a:rPr>
                        <a:t>Review of access rights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626531"/>
                  </a:ext>
                </a:extLst>
              </a:tr>
              <a:tr h="324000">
                <a:tc>
                  <a:txBody>
                    <a:bodyPr/>
                    <a:lstStyle/>
                    <a:p>
                      <a:pPr algn="ctr" fontAlgn="b"/>
                      <a:r>
                        <a:rPr lang="en-IN" sz="1400" b="0" i="0" u="none" strike="noStrike">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a:solidFill>
                            <a:srgbClr val="000000"/>
                          </a:solidFill>
                          <a:effectLst/>
                          <a:latin typeface="Arial" panose="020B0604020202020204" pitchFamily="34" charset="0"/>
                          <a:ea typeface="+mn-ea"/>
                          <a:cs typeface="+mn-cs"/>
                        </a:rPr>
                        <a:t>Allocation of access rights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766147"/>
                  </a:ext>
                </a:extLst>
              </a:tr>
              <a:tr h="324000">
                <a:tc>
                  <a:txBody>
                    <a:bodyPr/>
                    <a:lstStyle/>
                    <a:p>
                      <a:pPr algn="ctr" fontAlgn="b"/>
                      <a:r>
                        <a:rPr lang="en-IN" sz="1400" b="0" i="0" u="none" strike="noStrike">
                          <a:solidFill>
                            <a:srgbClr val="000000"/>
                          </a:solidFill>
                          <a:effectLst/>
                          <a:latin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indent="-88900" algn="l" defTabSz="914400" rtl="0" eaLnBrk="1" fontAlgn="ctr" latinLnBrk="0" hangingPunct="1"/>
                      <a:r>
                        <a:rPr lang="en-IN" sz="1400" b="0" i="0" u="none" strike="noStrike" kern="1200">
                          <a:solidFill>
                            <a:srgbClr val="000000"/>
                          </a:solidFill>
                          <a:effectLst/>
                          <a:latin typeface="Arial" panose="020B0604020202020204" pitchFamily="34" charset="0"/>
                          <a:ea typeface="+mn-ea"/>
                          <a:cs typeface="+mn-cs"/>
                        </a:rPr>
                        <a:t>Allotment and creation of user IDs</a:t>
                      </a:r>
                      <a:endParaRPr lang="en-US" sz="1400" b="0" i="0" u="none" strike="noStrike" kern="1200">
                        <a:solidFill>
                          <a:srgbClr val="000000"/>
                        </a:solidFill>
                        <a:effectLst/>
                        <a:latin typeface="Arial" panose="020B0604020202020204" pitchFamily="34" charset="0"/>
                        <a:ea typeface="+mn-ea"/>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503417"/>
                  </a:ext>
                </a:extLst>
              </a:tr>
              <a:tr h="324000">
                <a:tc>
                  <a:txBody>
                    <a:bodyPr/>
                    <a:lstStyle/>
                    <a:p>
                      <a:pPr algn="ctr" fontAlgn="b"/>
                      <a:r>
                        <a:rPr lang="en-IN" sz="1400" b="0" i="0" u="none" strike="noStrike">
                          <a:solidFill>
                            <a:srgbClr val="000000"/>
                          </a:solidFill>
                          <a:effectLst/>
                          <a:latin typeface="Arial" panose="020B060402020202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indent="-88900" algn="l" defTabSz="914400" rtl="0" eaLnBrk="1" fontAlgn="ctr" latinLnBrk="0" hangingPunct="1"/>
                      <a:r>
                        <a:rPr lang="en-IN" sz="1400" b="0" i="0" u="none" strike="noStrike" kern="1200">
                          <a:solidFill>
                            <a:srgbClr val="000000"/>
                          </a:solidFill>
                          <a:effectLst/>
                          <a:latin typeface="Arial" panose="020B0604020202020204" pitchFamily="34" charset="0"/>
                          <a:ea typeface="+mn-ea"/>
                          <a:cs typeface="+mn-cs"/>
                        </a:rPr>
                        <a:t>Data security password policy</a:t>
                      </a:r>
                      <a:endParaRPr lang="en-US" sz="1400" b="0" i="0" u="none" strike="noStrike" kern="1200">
                        <a:solidFill>
                          <a:srgbClr val="000000"/>
                        </a:solidFill>
                        <a:effectLst/>
                        <a:latin typeface="Arial" panose="020B0604020202020204" pitchFamily="34" charset="0"/>
                        <a:ea typeface="+mn-ea"/>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6097740"/>
                  </a:ext>
                </a:extLst>
              </a:tr>
              <a:tr h="324000">
                <a:tc>
                  <a:txBody>
                    <a:bodyPr/>
                    <a:lstStyle/>
                    <a:p>
                      <a:pPr algn="ctr" fontAlgn="b"/>
                      <a:r>
                        <a:rPr lang="en-IN" sz="1400" b="0" i="0" u="none" strike="noStrike">
                          <a:solidFill>
                            <a:srgbClr val="000000"/>
                          </a:solidFill>
                          <a:effectLst/>
                          <a:latin typeface="Arial" panose="020B060402020202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a:solidFill>
                            <a:srgbClr val="000000"/>
                          </a:solidFill>
                          <a:effectLst/>
                          <a:latin typeface="Arial" panose="020B0604020202020204" pitchFamily="34" charset="0"/>
                          <a:ea typeface="+mn-ea"/>
                          <a:cs typeface="+mn-cs"/>
                        </a:rPr>
                        <a:t>Password tracker &amp; antivirus license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455943"/>
                  </a:ext>
                </a:extLst>
              </a:tr>
              <a:tr h="324000">
                <a:tc>
                  <a:txBody>
                    <a:bodyPr/>
                    <a:lstStyle/>
                    <a:p>
                      <a:pPr algn="ctr" fontAlgn="b"/>
                      <a:r>
                        <a:rPr lang="en-IN" sz="1400" b="0" i="0" u="none" strike="noStrike">
                          <a:solidFill>
                            <a:srgbClr val="000000"/>
                          </a:solidFill>
                          <a:effectLst/>
                          <a:latin typeface="Arial" panose="020B060402020202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a:solidFill>
                            <a:srgbClr val="000000"/>
                          </a:solidFill>
                          <a:effectLst/>
                          <a:latin typeface="Arial" panose="020B0604020202020204" pitchFamily="34" charset="0"/>
                          <a:ea typeface="+mn-ea"/>
                          <a:cs typeface="+mn-cs"/>
                        </a:rPr>
                        <a:t>Data backup &amp; policy</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466481"/>
                  </a:ext>
                </a:extLst>
              </a:tr>
              <a:tr h="324000">
                <a:tc>
                  <a:txBody>
                    <a:bodyPr/>
                    <a:lstStyle/>
                    <a:p>
                      <a:pPr algn="ctr" fontAlgn="b"/>
                      <a:r>
                        <a:rPr lang="en-IN" sz="1400" b="0" i="0" u="none" strike="noStrike">
                          <a:solidFill>
                            <a:srgbClr val="000000"/>
                          </a:solidFill>
                          <a:effectLst/>
                          <a:latin typeface="Arial" panose="020B060402020202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a:solidFill>
                            <a:srgbClr val="000000"/>
                          </a:solidFill>
                          <a:effectLst/>
                          <a:latin typeface="Arial" panose="020B0604020202020204" pitchFamily="34" charset="0"/>
                          <a:ea typeface="+mn-ea"/>
                          <a:cs typeface="+mn-cs"/>
                        </a:rPr>
                        <a:t>Backup schedule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47984"/>
                  </a:ext>
                </a:extLst>
              </a:tr>
              <a:tr h="324000">
                <a:tc>
                  <a:txBody>
                    <a:bodyPr/>
                    <a:lstStyle/>
                    <a:p>
                      <a:pPr algn="ctr" fontAlgn="b"/>
                      <a:r>
                        <a:rPr lang="en-IN" sz="1400" b="0" i="0" u="none" strike="noStrike">
                          <a:solidFill>
                            <a:srgbClr val="000000"/>
                          </a:solidFill>
                          <a:effectLst/>
                          <a:latin typeface="Arial" panose="020B060402020202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marR="0" lvl="0" indent="-8890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a:solidFill>
                            <a:srgbClr val="000000"/>
                          </a:solidFill>
                          <a:effectLst/>
                          <a:latin typeface="Arial" panose="020B0604020202020204" pitchFamily="34" charset="0"/>
                          <a:ea typeface="+mn-ea"/>
                          <a:cs typeface="+mn-cs"/>
                        </a:rPr>
                        <a:t>Review of document for Disaster Recovery Planning (DRP) / Business Continuity Planning (BCP)</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450846"/>
                  </a:ext>
                </a:extLst>
              </a:tr>
              <a:tr h="324000">
                <a:tc>
                  <a:txBody>
                    <a:bodyPr/>
                    <a:lstStyle/>
                    <a:p>
                      <a:pPr algn="ctr" fontAlgn="b"/>
                      <a:r>
                        <a:rPr lang="en-IN"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88900" indent="-88900" algn="l" defTabSz="914400" rtl="0" eaLnBrk="1" fontAlgn="ctr" latinLnBrk="0" hangingPunct="1"/>
                      <a:r>
                        <a:rPr lang="en-IN" sz="1400" b="0" i="0" u="none" strike="noStrike">
                          <a:solidFill>
                            <a:srgbClr val="000000"/>
                          </a:solidFill>
                          <a:effectLst/>
                          <a:latin typeface="Arial" panose="020B0604020202020204" pitchFamily="34" charset="0"/>
                          <a:ea typeface="+mn-ea"/>
                          <a:cs typeface="+mn-cs"/>
                        </a:rPr>
                        <a:t>Physical security at HO/ RDO</a:t>
                      </a:r>
                      <a:endParaRPr lang="en-US" sz="1400" b="0" i="0" u="none" strike="noStrike">
                        <a:solidFill>
                          <a:srgbClr val="000000"/>
                        </a:solidFill>
                        <a:effectLst/>
                        <a:latin typeface="Arial" panose="020B0604020202020204" pitchFamily="34" charset="0"/>
                        <a:ea typeface="+mn-ea"/>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5204827"/>
                  </a:ext>
                </a:extLst>
              </a:tr>
            </a:tbl>
          </a:graphicData>
        </a:graphic>
      </p:graphicFrame>
      <p:sp>
        <p:nvSpPr>
          <p:cNvPr id="8" name="Footer Placeholder 3">
            <a:extLst>
              <a:ext uri="{FF2B5EF4-FFF2-40B4-BE49-F238E27FC236}">
                <a16:creationId xmlns:a16="http://schemas.microsoft.com/office/drawing/2014/main" id="{8D3F760E-4C3D-4A34-DEE7-D44E6BF4123F}"/>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13</a:t>
            </a:r>
          </a:p>
        </p:txBody>
      </p:sp>
      <p:sp>
        <p:nvSpPr>
          <p:cNvPr id="9" name="TextBox 8">
            <a:extLst>
              <a:ext uri="{FF2B5EF4-FFF2-40B4-BE49-F238E27FC236}">
                <a16:creationId xmlns:a16="http://schemas.microsoft.com/office/drawing/2014/main" id="{E1F78980-7C8C-B22A-0EC0-FA6B37DA59BF}"/>
              </a:ext>
            </a:extLst>
          </p:cNvPr>
          <p:cNvSpPr txBox="1"/>
          <p:nvPr/>
        </p:nvSpPr>
        <p:spPr>
          <a:xfrm>
            <a:off x="439725" y="5746165"/>
            <a:ext cx="8243514" cy="307777"/>
          </a:xfrm>
          <a:prstGeom prst="rect">
            <a:avLst/>
          </a:prstGeom>
          <a:noFill/>
        </p:spPr>
        <p:txBody>
          <a:bodyPr wrap="square">
            <a:spAutoFit/>
          </a:bodyPr>
          <a:lstStyle/>
          <a:p>
            <a:pPr indent="3175">
              <a:spcBef>
                <a:spcPct val="20000"/>
              </a:spcBef>
              <a:defRPr/>
            </a:pPr>
            <a:r>
              <a:rPr lang="en-US" sz="1400" i="1">
                <a:solidFill>
                  <a:schemeClr val="accent6"/>
                </a:solidFill>
              </a:rPr>
              <a:t>Action Taken Report (ATR) for the above scope will be presented separately.</a:t>
            </a:r>
          </a:p>
        </p:txBody>
      </p:sp>
      <p:sp>
        <p:nvSpPr>
          <p:cNvPr id="10" name="Title 1">
            <a:extLst>
              <a:ext uri="{FF2B5EF4-FFF2-40B4-BE49-F238E27FC236}">
                <a16:creationId xmlns:a16="http://schemas.microsoft.com/office/drawing/2014/main" id="{0B0A33C4-4F4B-A7D7-6EB2-DB6B2DC2C3A6}"/>
              </a:ext>
            </a:extLst>
          </p:cNvPr>
          <p:cNvSpPr txBox="1">
            <a:spLocks/>
          </p:cNvSpPr>
          <p:nvPr/>
        </p:nvSpPr>
        <p:spPr>
          <a:xfrm>
            <a:off x="299209" y="164115"/>
            <a:ext cx="10080000" cy="396000"/>
          </a:xfrm>
          <a:prstGeom prst="rect">
            <a:avLst/>
          </a:prstGeom>
        </p:spPr>
        <p:txBody>
          <a:bodyPr vert="horz" lIns="72000" tIns="0" rIns="72000" bIns="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defRPr/>
            </a:pPr>
            <a:r>
              <a:rPr lang="en-US" sz="2400" b="1">
                <a:solidFill>
                  <a:srgbClr val="000000"/>
                </a:solidFill>
                <a:latin typeface="+mn-lt"/>
                <a:ea typeface="+mn-ea"/>
                <a:cs typeface="Calibri" pitchFamily="34" charset="0"/>
              </a:rPr>
              <a:t>Information Technology General Controls</a:t>
            </a:r>
            <a:endParaRPr lang="en-IN" sz="2400" b="1">
              <a:solidFill>
                <a:srgbClr val="000000"/>
              </a:solidFill>
              <a:latin typeface="+mn-lt"/>
              <a:ea typeface="+mn-ea"/>
              <a:cs typeface="Calibri" pitchFamily="34" charset="0"/>
            </a:endParaRPr>
          </a:p>
        </p:txBody>
      </p:sp>
      <p:sp>
        <p:nvSpPr>
          <p:cNvPr id="4" name="Footer Placeholder 3">
            <a:extLst>
              <a:ext uri="{FF2B5EF4-FFF2-40B4-BE49-F238E27FC236}">
                <a16:creationId xmlns:a16="http://schemas.microsoft.com/office/drawing/2014/main" id="{7BB8E39C-3298-E864-BD22-6158E2E4C202}"/>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Tree>
    <p:extLst>
      <p:ext uri="{BB962C8B-B14F-4D97-AF65-F5344CB8AC3E}">
        <p14:creationId xmlns:p14="http://schemas.microsoft.com/office/powerpoint/2010/main" val="123003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DBC5B6-3668-4756-906A-8E571D9029F5}"/>
              </a:ext>
            </a:extLst>
          </p:cNvPr>
          <p:cNvSpPr>
            <a:spLocks noGrp="1"/>
          </p:cNvSpPr>
          <p:nvPr>
            <p:ph type="body" sz="quarter" idx="13"/>
          </p:nvPr>
        </p:nvSpPr>
        <p:spPr/>
        <p:txBody>
          <a:bodyPr/>
          <a:lstStyle/>
          <a:p>
            <a:r>
              <a:rPr lang="en-US"/>
              <a:t>Section 05:</a:t>
            </a:r>
          </a:p>
        </p:txBody>
      </p:sp>
      <p:sp>
        <p:nvSpPr>
          <p:cNvPr id="7" name="Text Placeholder 6">
            <a:extLst>
              <a:ext uri="{FF2B5EF4-FFF2-40B4-BE49-F238E27FC236}">
                <a16:creationId xmlns:a16="http://schemas.microsoft.com/office/drawing/2014/main" id="{602495BE-8077-4E95-8677-2FD8EEABA688}"/>
              </a:ext>
            </a:extLst>
          </p:cNvPr>
          <p:cNvSpPr>
            <a:spLocks noGrp="1"/>
          </p:cNvSpPr>
          <p:nvPr>
            <p:ph type="body" sz="quarter" idx="14"/>
          </p:nvPr>
        </p:nvSpPr>
        <p:spPr>
          <a:xfrm>
            <a:off x="304799" y="2021942"/>
            <a:ext cx="6725587" cy="360000"/>
          </a:xfrm>
        </p:spPr>
        <p:txBody>
          <a:bodyPr/>
          <a:lstStyle/>
          <a:p>
            <a:r>
              <a:rPr lang="en-US"/>
              <a:t>Executive Summary</a:t>
            </a:r>
          </a:p>
        </p:txBody>
      </p:sp>
      <p:sp>
        <p:nvSpPr>
          <p:cNvPr id="8" name="Text Placeholder 7">
            <a:extLst>
              <a:ext uri="{FF2B5EF4-FFF2-40B4-BE49-F238E27FC236}">
                <a16:creationId xmlns:a16="http://schemas.microsoft.com/office/drawing/2014/main" id="{BBBF8FA6-C0B9-49F8-8D6B-C49FCD08DB9C}"/>
              </a:ext>
            </a:extLst>
          </p:cNvPr>
          <p:cNvSpPr>
            <a:spLocks noGrp="1"/>
          </p:cNvSpPr>
          <p:nvPr>
            <p:ph type="body" sz="quarter" idx="15"/>
          </p:nvPr>
        </p:nvSpPr>
        <p:spPr/>
        <p:txBody>
          <a:bodyPr/>
          <a:lstStyle/>
          <a:p>
            <a:r>
              <a:rPr lang="en-US"/>
              <a:t>05</a:t>
            </a:r>
          </a:p>
        </p:txBody>
      </p:sp>
    </p:spTree>
    <p:extLst>
      <p:ext uri="{BB962C8B-B14F-4D97-AF65-F5344CB8AC3E}">
        <p14:creationId xmlns:p14="http://schemas.microsoft.com/office/powerpoint/2010/main" val="428795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8547266-C2D2-41CE-BA7C-EFC8DDA888B7}"/>
              </a:ext>
            </a:extLst>
          </p:cNvPr>
          <p:cNvSpPr txBox="1">
            <a:spLocks/>
          </p:cNvSpPr>
          <p:nvPr/>
        </p:nvSpPr>
        <p:spPr>
          <a:xfrm>
            <a:off x="237323" y="171428"/>
            <a:ext cx="10184273" cy="468000"/>
          </a:xfrm>
          <a:prstGeom prst="rect">
            <a:avLst/>
          </a:prstGeom>
        </p:spPr>
        <p:txBody>
          <a:bodyPr vert="horz" lIns="91419" tIns="45709" rIns="91419" bIns="45709"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a:solidFill>
                  <a:schemeClr val="accent6"/>
                </a:solidFill>
              </a:rPr>
              <a:t>Executive Summary- </a:t>
            </a:r>
            <a:endParaRPr lang="en-US" sz="1800" b="1">
              <a:solidFill>
                <a:srgbClr val="FF0000"/>
              </a:solidFill>
            </a:endParaRPr>
          </a:p>
        </p:txBody>
      </p:sp>
      <p:sp>
        <p:nvSpPr>
          <p:cNvPr id="27" name="Rectangle 111">
            <a:extLst>
              <a:ext uri="{FF2B5EF4-FFF2-40B4-BE49-F238E27FC236}">
                <a16:creationId xmlns:a16="http://schemas.microsoft.com/office/drawing/2014/main" id="{A89E0AB0-94E5-4A47-8551-88370F9922A4}"/>
              </a:ext>
            </a:extLst>
          </p:cNvPr>
          <p:cNvSpPr>
            <a:spLocks noChangeArrowheads="1"/>
          </p:cNvSpPr>
          <p:nvPr/>
        </p:nvSpPr>
        <p:spPr bwMode="auto">
          <a:xfrm>
            <a:off x="694875" y="731377"/>
            <a:ext cx="8818531" cy="369332"/>
          </a:xfrm>
          <a:prstGeom prst="rect">
            <a:avLst/>
          </a:prstGeom>
          <a:noFill/>
          <a:ln w="9525">
            <a:noFill/>
            <a:miter lim="800000"/>
            <a:headEnd/>
            <a:tailEnd/>
          </a:ln>
        </p:spPr>
        <p:txBody>
          <a:bodyPr wrap="square">
            <a:spAutoFit/>
          </a:bodyPr>
          <a:lstStyle/>
          <a:p>
            <a:r>
              <a:rPr lang="en-US" b="1">
                <a:solidFill>
                  <a:prstClr val="black"/>
                </a:solidFill>
                <a:cs typeface="Calibri" panose="020F0502020204030204" pitchFamily="34" charset="0"/>
              </a:rPr>
              <a:t>Summary of Audit observations categorised as ‘IMPORTANT</a:t>
            </a:r>
            <a:r>
              <a:rPr lang="en-US">
                <a:solidFill>
                  <a:prstClr val="black"/>
                </a:solidFill>
                <a:cs typeface="Calibri" panose="020F0502020204030204" pitchFamily="34" charset="0"/>
              </a:rPr>
              <a:t>’</a:t>
            </a:r>
            <a:endParaRPr lang="en-US" i="1">
              <a:solidFill>
                <a:prstClr val="black"/>
              </a:solidFill>
              <a:cs typeface="Calibri" panose="020F0502020204030204" pitchFamily="34" charset="0"/>
            </a:endParaRPr>
          </a:p>
        </p:txBody>
      </p:sp>
      <p:grpSp>
        <p:nvGrpSpPr>
          <p:cNvPr id="28" name="Group 27">
            <a:extLst>
              <a:ext uri="{FF2B5EF4-FFF2-40B4-BE49-F238E27FC236}">
                <a16:creationId xmlns:a16="http://schemas.microsoft.com/office/drawing/2014/main" id="{847B155A-6668-43D0-B92A-DFAB46531B8B}"/>
              </a:ext>
            </a:extLst>
          </p:cNvPr>
          <p:cNvGrpSpPr/>
          <p:nvPr/>
        </p:nvGrpSpPr>
        <p:grpSpPr>
          <a:xfrm>
            <a:off x="9798240" y="778942"/>
            <a:ext cx="1844087" cy="385080"/>
            <a:chOff x="7391400" y="914400"/>
            <a:chExt cx="1447800" cy="304800"/>
          </a:xfrm>
        </p:grpSpPr>
        <p:sp>
          <p:nvSpPr>
            <p:cNvPr id="29" name="Rectangle 35">
              <a:extLst>
                <a:ext uri="{FF2B5EF4-FFF2-40B4-BE49-F238E27FC236}">
                  <a16:creationId xmlns:a16="http://schemas.microsoft.com/office/drawing/2014/main" id="{2D8DE139-72A2-44F8-BEAE-CE91CC9F0A80}"/>
                </a:ext>
              </a:extLst>
            </p:cNvPr>
            <p:cNvSpPr>
              <a:spLocks noChangeArrowheads="1"/>
            </p:cNvSpPr>
            <p:nvPr/>
          </p:nvSpPr>
          <p:spPr bwMode="auto">
            <a:xfrm>
              <a:off x="7391400" y="914400"/>
              <a:ext cx="1447800" cy="304800"/>
            </a:xfrm>
            <a:prstGeom prst="rect">
              <a:avLst/>
            </a:prstGeom>
            <a:solidFill>
              <a:sysClr val="window" lastClr="FFFFFF"/>
            </a:solidFill>
            <a:ln w="12700">
              <a:solidFill>
                <a:srgbClr val="80808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30" name="Rectangle 42">
              <a:extLst>
                <a:ext uri="{FF2B5EF4-FFF2-40B4-BE49-F238E27FC236}">
                  <a16:creationId xmlns:a16="http://schemas.microsoft.com/office/drawing/2014/main" id="{F1D19880-11B3-4DAF-9227-C2173B4BD65F}"/>
                </a:ext>
              </a:extLst>
            </p:cNvPr>
            <p:cNvSpPr>
              <a:spLocks noChangeArrowheads="1"/>
            </p:cNvSpPr>
            <p:nvPr/>
          </p:nvSpPr>
          <p:spPr bwMode="auto">
            <a:xfrm>
              <a:off x="7391400" y="914400"/>
              <a:ext cx="304800" cy="304800"/>
            </a:xfrm>
            <a:prstGeom prst="rect">
              <a:avLst/>
            </a:prstGeom>
            <a:solidFill>
              <a:sysClr val="window" lastClr="FFFFFF"/>
            </a:solidFill>
            <a:ln w="9525">
              <a:solidFill>
                <a:sysClr val="windowText" lastClr="000000"/>
              </a:solidFill>
              <a:miter lim="800000"/>
              <a:headEnd/>
              <a:tailEnd/>
            </a:ln>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rPr>
                <a:t>PR</a:t>
              </a:r>
            </a:p>
          </p:txBody>
        </p:sp>
        <p:sp>
          <p:nvSpPr>
            <p:cNvPr id="31" name="Rectangle 43">
              <a:extLst>
                <a:ext uri="{FF2B5EF4-FFF2-40B4-BE49-F238E27FC236}">
                  <a16:creationId xmlns:a16="http://schemas.microsoft.com/office/drawing/2014/main" id="{472650AA-A670-4C3B-91EE-6A3CD0EFFF57}"/>
                </a:ext>
              </a:extLst>
            </p:cNvPr>
            <p:cNvSpPr>
              <a:spLocks noChangeArrowheads="1"/>
            </p:cNvSpPr>
            <p:nvPr/>
          </p:nvSpPr>
          <p:spPr bwMode="auto">
            <a:xfrm>
              <a:off x="7786710" y="914400"/>
              <a:ext cx="304800" cy="304800"/>
            </a:xfrm>
            <a:prstGeom prst="rect">
              <a:avLst/>
            </a:prstGeom>
            <a:solidFill>
              <a:sysClr val="window" lastClr="FFFFFF"/>
            </a:solidFill>
            <a:ln w="9525">
              <a:solidFill>
                <a:sysClr val="windowText" lastClr="000000"/>
              </a:solidFill>
              <a:miter lim="800000"/>
              <a:headEnd/>
              <a:tailEnd/>
            </a:ln>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rPr>
                <a:t>PE</a:t>
              </a:r>
            </a:p>
          </p:txBody>
        </p:sp>
        <p:sp>
          <p:nvSpPr>
            <p:cNvPr id="32" name="Rectangle 44">
              <a:extLst>
                <a:ext uri="{FF2B5EF4-FFF2-40B4-BE49-F238E27FC236}">
                  <a16:creationId xmlns:a16="http://schemas.microsoft.com/office/drawing/2014/main" id="{0D7B20D9-DC26-44C8-B74D-E64C00841FAC}"/>
                </a:ext>
              </a:extLst>
            </p:cNvPr>
            <p:cNvSpPr>
              <a:spLocks noChangeArrowheads="1"/>
            </p:cNvSpPr>
            <p:nvPr/>
          </p:nvSpPr>
          <p:spPr bwMode="auto">
            <a:xfrm>
              <a:off x="8153400" y="914400"/>
              <a:ext cx="304800" cy="304800"/>
            </a:xfrm>
            <a:prstGeom prst="rect">
              <a:avLst/>
            </a:prstGeom>
            <a:solidFill>
              <a:sysClr val="window" lastClr="FFFFFF"/>
            </a:solidFill>
            <a:ln w="9525">
              <a:solidFill>
                <a:sysClr val="windowText" lastClr="000000"/>
              </a:solidFill>
              <a:miter lim="800000"/>
              <a:headEnd/>
              <a:tailEnd/>
            </a:ln>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rPr>
                <a:t>IT</a:t>
              </a:r>
            </a:p>
          </p:txBody>
        </p:sp>
        <p:sp>
          <p:nvSpPr>
            <p:cNvPr id="33" name="Rectangle 124">
              <a:extLst>
                <a:ext uri="{FF2B5EF4-FFF2-40B4-BE49-F238E27FC236}">
                  <a16:creationId xmlns:a16="http://schemas.microsoft.com/office/drawing/2014/main" id="{BAD03968-DD59-4A39-B172-E936CF85AB8E}"/>
                </a:ext>
              </a:extLst>
            </p:cNvPr>
            <p:cNvSpPr>
              <a:spLocks noChangeArrowheads="1"/>
            </p:cNvSpPr>
            <p:nvPr/>
          </p:nvSpPr>
          <p:spPr bwMode="auto">
            <a:xfrm>
              <a:off x="8534400" y="914400"/>
              <a:ext cx="304800" cy="304800"/>
            </a:xfrm>
            <a:prstGeom prst="rect">
              <a:avLst/>
            </a:prstGeom>
            <a:solidFill>
              <a:sysClr val="window" lastClr="FFFFFF"/>
            </a:solidFill>
            <a:ln w="9525">
              <a:solidFill>
                <a:sysClr val="windowText" lastClr="000000"/>
              </a:solidFill>
              <a:miter lim="800000"/>
              <a:headEnd/>
              <a:tailEnd/>
            </a:ln>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rPr>
                <a:t>BP</a:t>
              </a:r>
            </a:p>
          </p:txBody>
        </p:sp>
      </p:grpSp>
      <p:sp>
        <p:nvSpPr>
          <p:cNvPr id="35" name="Text Box 108">
            <a:extLst>
              <a:ext uri="{FF2B5EF4-FFF2-40B4-BE49-F238E27FC236}">
                <a16:creationId xmlns:a16="http://schemas.microsoft.com/office/drawing/2014/main" id="{F5216EEB-B728-4B8D-B123-A4A4A310B9E8}"/>
              </a:ext>
            </a:extLst>
          </p:cNvPr>
          <p:cNvSpPr txBox="1">
            <a:spLocks noChangeArrowheads="1"/>
          </p:cNvSpPr>
          <p:nvPr/>
        </p:nvSpPr>
        <p:spPr bwMode="auto">
          <a:xfrm>
            <a:off x="3104115" y="5557680"/>
            <a:ext cx="2376000" cy="369332"/>
          </a:xfrm>
          <a:prstGeom prst="rect">
            <a:avLst/>
          </a:prstGeom>
          <a:noFill/>
          <a:ln w="9525">
            <a:noFill/>
            <a:miter lim="800000"/>
            <a:headEnd/>
            <a:tailEnd/>
          </a:ln>
        </p:spPr>
        <p:txBody>
          <a:bodyPr wrap="square">
            <a:spAutoFit/>
          </a:bodyPr>
          <a:lstStyle/>
          <a:p>
            <a:r>
              <a:rPr lang="en-US">
                <a:solidFill>
                  <a:prstClr val="black"/>
                </a:solidFill>
                <a:cs typeface="Calibri" panose="020F0502020204030204" pitchFamily="34" charset="0"/>
              </a:rPr>
              <a:t>Root Cause - Legend</a:t>
            </a:r>
          </a:p>
        </p:txBody>
      </p:sp>
      <p:grpSp>
        <p:nvGrpSpPr>
          <p:cNvPr id="36" name="Group 35">
            <a:extLst>
              <a:ext uri="{FF2B5EF4-FFF2-40B4-BE49-F238E27FC236}">
                <a16:creationId xmlns:a16="http://schemas.microsoft.com/office/drawing/2014/main" id="{7231E800-9421-4294-B256-313F5E801AB0}"/>
              </a:ext>
            </a:extLst>
          </p:cNvPr>
          <p:cNvGrpSpPr/>
          <p:nvPr/>
        </p:nvGrpSpPr>
        <p:grpSpPr>
          <a:xfrm>
            <a:off x="5949083" y="5202967"/>
            <a:ext cx="2199711" cy="1030679"/>
            <a:chOff x="3505200" y="5119678"/>
            <a:chExt cx="2352684" cy="1357322"/>
          </a:xfrm>
        </p:grpSpPr>
        <p:sp>
          <p:nvSpPr>
            <p:cNvPr id="37" name="Rectangle 131">
              <a:extLst>
                <a:ext uri="{FF2B5EF4-FFF2-40B4-BE49-F238E27FC236}">
                  <a16:creationId xmlns:a16="http://schemas.microsoft.com/office/drawing/2014/main" id="{25041862-AB03-4201-8FD5-3E88DC5EC3B7}"/>
                </a:ext>
              </a:extLst>
            </p:cNvPr>
            <p:cNvSpPr>
              <a:spLocks noChangeArrowheads="1"/>
            </p:cNvSpPr>
            <p:nvPr/>
          </p:nvSpPr>
          <p:spPr bwMode="auto">
            <a:xfrm>
              <a:off x="3505200" y="5119678"/>
              <a:ext cx="2143140" cy="1357322"/>
            </a:xfrm>
            <a:prstGeom prst="rect">
              <a:avLst/>
            </a:prstGeom>
            <a:solidFill>
              <a:sysClr val="window" lastClr="FFFFFF"/>
            </a:solidFill>
            <a:ln w="28575">
              <a:solidFill>
                <a:srgbClr val="80808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38" name="Rectangle 132">
              <a:extLst>
                <a:ext uri="{FF2B5EF4-FFF2-40B4-BE49-F238E27FC236}">
                  <a16:creationId xmlns:a16="http://schemas.microsoft.com/office/drawing/2014/main" id="{C6398F28-A223-44CB-9633-0942D04DD9AB}"/>
                </a:ext>
              </a:extLst>
            </p:cNvPr>
            <p:cNvSpPr>
              <a:spLocks noChangeArrowheads="1"/>
            </p:cNvSpPr>
            <p:nvPr/>
          </p:nvSpPr>
          <p:spPr bwMode="auto">
            <a:xfrm>
              <a:off x="3747326" y="5256142"/>
              <a:ext cx="228600" cy="228600"/>
            </a:xfrm>
            <a:prstGeom prst="rect">
              <a:avLst/>
            </a:prstGeom>
            <a:solidFill>
              <a:sysClr val="window" lastClr="FFFFFF"/>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PR</a:t>
              </a:r>
            </a:p>
          </p:txBody>
        </p:sp>
        <p:sp>
          <p:nvSpPr>
            <p:cNvPr id="39" name="Text Box 137">
              <a:extLst>
                <a:ext uri="{FF2B5EF4-FFF2-40B4-BE49-F238E27FC236}">
                  <a16:creationId xmlns:a16="http://schemas.microsoft.com/office/drawing/2014/main" id="{6F6A4E8E-BA4A-4F1C-8669-25295D31A441}"/>
                </a:ext>
              </a:extLst>
            </p:cNvPr>
            <p:cNvSpPr txBox="1">
              <a:spLocks noChangeArrowheads="1"/>
            </p:cNvSpPr>
            <p:nvPr/>
          </p:nvSpPr>
          <p:spPr bwMode="auto">
            <a:xfrm>
              <a:off x="4038600" y="5419740"/>
              <a:ext cx="1819284" cy="436596"/>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People issue</a:t>
              </a:r>
            </a:p>
          </p:txBody>
        </p:sp>
        <p:sp>
          <p:nvSpPr>
            <p:cNvPr id="40" name="Text Box 139">
              <a:extLst>
                <a:ext uri="{FF2B5EF4-FFF2-40B4-BE49-F238E27FC236}">
                  <a16:creationId xmlns:a16="http://schemas.microsoft.com/office/drawing/2014/main" id="{10CB7A40-89A1-46C8-AE05-464D2A1B2E91}"/>
                </a:ext>
              </a:extLst>
            </p:cNvPr>
            <p:cNvSpPr txBox="1">
              <a:spLocks noChangeArrowheads="1"/>
            </p:cNvSpPr>
            <p:nvPr/>
          </p:nvSpPr>
          <p:spPr bwMode="auto">
            <a:xfrm>
              <a:off x="4038600" y="5705492"/>
              <a:ext cx="1604970" cy="436596"/>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IT Issue</a:t>
              </a:r>
            </a:p>
          </p:txBody>
        </p:sp>
        <p:sp>
          <p:nvSpPr>
            <p:cNvPr id="41" name="Text Box 140">
              <a:extLst>
                <a:ext uri="{FF2B5EF4-FFF2-40B4-BE49-F238E27FC236}">
                  <a16:creationId xmlns:a16="http://schemas.microsoft.com/office/drawing/2014/main" id="{544CB8FE-C848-4FD3-93BD-D08B0BB0EC3B}"/>
                </a:ext>
              </a:extLst>
            </p:cNvPr>
            <p:cNvSpPr txBox="1">
              <a:spLocks noChangeArrowheads="1"/>
            </p:cNvSpPr>
            <p:nvPr/>
          </p:nvSpPr>
          <p:spPr bwMode="auto">
            <a:xfrm>
              <a:off x="4038600" y="5991244"/>
              <a:ext cx="1819284" cy="436596"/>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Best Practices</a:t>
              </a:r>
            </a:p>
          </p:txBody>
        </p:sp>
        <p:sp>
          <p:nvSpPr>
            <p:cNvPr id="42" name="Text Box 137">
              <a:extLst>
                <a:ext uri="{FF2B5EF4-FFF2-40B4-BE49-F238E27FC236}">
                  <a16:creationId xmlns:a16="http://schemas.microsoft.com/office/drawing/2014/main" id="{89E7EBFE-184E-42EE-BA4D-148A36B9D4B8}"/>
                </a:ext>
              </a:extLst>
            </p:cNvPr>
            <p:cNvSpPr txBox="1">
              <a:spLocks noChangeArrowheads="1"/>
            </p:cNvSpPr>
            <p:nvPr/>
          </p:nvSpPr>
          <p:spPr bwMode="auto">
            <a:xfrm>
              <a:off x="4038600" y="5147847"/>
              <a:ext cx="1819284" cy="436596"/>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Process issue</a:t>
              </a:r>
            </a:p>
          </p:txBody>
        </p:sp>
      </p:grpSp>
      <p:sp>
        <p:nvSpPr>
          <p:cNvPr id="43" name="Rectangle 132">
            <a:extLst>
              <a:ext uri="{FF2B5EF4-FFF2-40B4-BE49-F238E27FC236}">
                <a16:creationId xmlns:a16="http://schemas.microsoft.com/office/drawing/2014/main" id="{0A1C86FE-B131-4C96-857D-9D2A2F9546DC}"/>
              </a:ext>
            </a:extLst>
          </p:cNvPr>
          <p:cNvSpPr>
            <a:spLocks noChangeArrowheads="1"/>
          </p:cNvSpPr>
          <p:nvPr/>
        </p:nvSpPr>
        <p:spPr bwMode="auto">
          <a:xfrm>
            <a:off x="6180176" y="5507529"/>
            <a:ext cx="213736" cy="177266"/>
          </a:xfrm>
          <a:prstGeom prst="rect">
            <a:avLst/>
          </a:prstGeom>
          <a:solidFill>
            <a:schemeClr val="bg1"/>
          </a:solidFill>
          <a:ln w="9525">
            <a:solidFill>
              <a:schemeClr val="accent6"/>
            </a:solidFill>
            <a:miter lim="800000"/>
            <a:headEnd/>
            <a:tailEnd/>
          </a:ln>
        </p:spPr>
        <p:txBody>
          <a:bodyPr wrap="none" anchor="ctr"/>
          <a:lstStyle/>
          <a:p>
            <a:pPr algn="ctr"/>
            <a:r>
              <a:rPr lang="en-US" sz="1000">
                <a:solidFill>
                  <a:schemeClr val="accent6"/>
                </a:solidFill>
                <a:latin typeface="Arial"/>
              </a:rPr>
              <a:t>PE</a:t>
            </a:r>
          </a:p>
        </p:txBody>
      </p:sp>
      <p:sp>
        <p:nvSpPr>
          <p:cNvPr id="44" name="Rectangle 132">
            <a:extLst>
              <a:ext uri="{FF2B5EF4-FFF2-40B4-BE49-F238E27FC236}">
                <a16:creationId xmlns:a16="http://schemas.microsoft.com/office/drawing/2014/main" id="{E29DC09E-7535-4D53-B938-07339DFC4CA9}"/>
              </a:ext>
            </a:extLst>
          </p:cNvPr>
          <p:cNvSpPr>
            <a:spLocks noChangeArrowheads="1"/>
          </p:cNvSpPr>
          <p:nvPr/>
        </p:nvSpPr>
        <p:spPr bwMode="auto">
          <a:xfrm>
            <a:off x="6180744" y="5727505"/>
            <a:ext cx="213736" cy="177266"/>
          </a:xfrm>
          <a:prstGeom prst="rect">
            <a:avLst/>
          </a:prstGeom>
          <a:solidFill>
            <a:schemeClr val="bg1"/>
          </a:solidFill>
          <a:ln w="9525">
            <a:solidFill>
              <a:schemeClr val="tx1"/>
            </a:solidFill>
            <a:miter lim="800000"/>
            <a:headEnd/>
            <a:tailEnd/>
          </a:ln>
        </p:spPr>
        <p:txBody>
          <a:bodyPr wrap="none" anchor="ctr"/>
          <a:lstStyle/>
          <a:p>
            <a:pPr algn="ctr"/>
            <a:r>
              <a:rPr lang="en-US" sz="1000">
                <a:latin typeface="Arial"/>
              </a:rPr>
              <a:t>IT</a:t>
            </a:r>
          </a:p>
        </p:txBody>
      </p:sp>
      <p:sp>
        <p:nvSpPr>
          <p:cNvPr id="45" name="Rectangle 132">
            <a:extLst>
              <a:ext uri="{FF2B5EF4-FFF2-40B4-BE49-F238E27FC236}">
                <a16:creationId xmlns:a16="http://schemas.microsoft.com/office/drawing/2014/main" id="{6074E55B-7922-4F79-AE31-AFE0A5F969E4}"/>
              </a:ext>
            </a:extLst>
          </p:cNvPr>
          <p:cNvSpPr>
            <a:spLocks noChangeArrowheads="1"/>
          </p:cNvSpPr>
          <p:nvPr/>
        </p:nvSpPr>
        <p:spPr bwMode="auto">
          <a:xfrm>
            <a:off x="6190016" y="5945381"/>
            <a:ext cx="200951" cy="170285"/>
          </a:xfrm>
          <a:prstGeom prst="rect">
            <a:avLst/>
          </a:prstGeom>
          <a:solidFill>
            <a:schemeClr val="bg1"/>
          </a:solidFill>
          <a:ln w="9525">
            <a:solidFill>
              <a:schemeClr val="tx1"/>
            </a:solidFill>
            <a:miter lim="800000"/>
            <a:headEnd/>
            <a:tailEnd/>
          </a:ln>
        </p:spPr>
        <p:txBody>
          <a:bodyPr wrap="none" anchor="ctr"/>
          <a:lstStyle/>
          <a:p>
            <a:pPr algn="ctr"/>
            <a:r>
              <a:rPr lang="en-US" sz="1000">
                <a:latin typeface="Arial"/>
              </a:rPr>
              <a:t>BP</a:t>
            </a:r>
          </a:p>
        </p:txBody>
      </p:sp>
      <p:graphicFrame>
        <p:nvGraphicFramePr>
          <p:cNvPr id="24" name="Table 23">
            <a:extLst>
              <a:ext uri="{FF2B5EF4-FFF2-40B4-BE49-F238E27FC236}">
                <a16:creationId xmlns:a16="http://schemas.microsoft.com/office/drawing/2014/main" id="{96F7EFF2-CBEA-49B3-A5BF-DE2D99BFFBDF}"/>
              </a:ext>
            </a:extLst>
          </p:cNvPr>
          <p:cNvGraphicFramePr>
            <a:graphicFrameLocks noGrp="1"/>
          </p:cNvGraphicFramePr>
          <p:nvPr>
            <p:extLst>
              <p:ext uri="{D42A27DB-BD31-4B8C-83A1-F6EECF244321}">
                <p14:modId xmlns:p14="http://schemas.microsoft.com/office/powerpoint/2010/main" val="1222013415"/>
              </p:ext>
            </p:extLst>
          </p:nvPr>
        </p:nvGraphicFramePr>
        <p:xfrm>
          <a:off x="510177" y="1131698"/>
          <a:ext cx="11171646" cy="1688040"/>
        </p:xfrm>
        <a:graphic>
          <a:graphicData uri="http://schemas.openxmlformats.org/drawingml/2006/table">
            <a:tbl>
              <a:tblPr>
                <a:tableStyleId>{5940675A-B579-460E-94D1-54222C63F5DA}</a:tableStyleId>
              </a:tblPr>
              <a:tblGrid>
                <a:gridCol w="658653">
                  <a:extLst>
                    <a:ext uri="{9D8B030D-6E8A-4147-A177-3AD203B41FA5}">
                      <a16:colId xmlns:a16="http://schemas.microsoft.com/office/drawing/2014/main" val="20000"/>
                    </a:ext>
                  </a:extLst>
                </a:gridCol>
                <a:gridCol w="8598494">
                  <a:extLst>
                    <a:ext uri="{9D8B030D-6E8A-4147-A177-3AD203B41FA5}">
                      <a16:colId xmlns:a16="http://schemas.microsoft.com/office/drawing/2014/main" val="20001"/>
                    </a:ext>
                  </a:extLst>
                </a:gridCol>
                <a:gridCol w="479607">
                  <a:extLst>
                    <a:ext uri="{9D8B030D-6E8A-4147-A177-3AD203B41FA5}">
                      <a16:colId xmlns:a16="http://schemas.microsoft.com/office/drawing/2014/main" val="20002"/>
                    </a:ext>
                  </a:extLst>
                </a:gridCol>
                <a:gridCol w="512462">
                  <a:extLst>
                    <a:ext uri="{9D8B030D-6E8A-4147-A177-3AD203B41FA5}">
                      <a16:colId xmlns:a16="http://schemas.microsoft.com/office/drawing/2014/main" val="20003"/>
                    </a:ext>
                  </a:extLst>
                </a:gridCol>
                <a:gridCol w="512462">
                  <a:extLst>
                    <a:ext uri="{9D8B030D-6E8A-4147-A177-3AD203B41FA5}">
                      <a16:colId xmlns:a16="http://schemas.microsoft.com/office/drawing/2014/main" val="20004"/>
                    </a:ext>
                  </a:extLst>
                </a:gridCol>
                <a:gridCol w="409968">
                  <a:extLst>
                    <a:ext uri="{9D8B030D-6E8A-4147-A177-3AD203B41FA5}">
                      <a16:colId xmlns:a16="http://schemas.microsoft.com/office/drawing/2014/main" val="20005"/>
                    </a:ext>
                  </a:extLst>
                </a:gridCol>
              </a:tblGrid>
              <a:tr h="288000">
                <a:tc>
                  <a:txBody>
                    <a:bodyPr/>
                    <a:lstStyle/>
                    <a:p>
                      <a:pPr algn="ctr" rtl="0" fontAlgn="t">
                        <a:lnSpc>
                          <a:spcPct val="150000"/>
                        </a:lnSpc>
                      </a:pPr>
                      <a:r>
                        <a:rPr lang="en-IN" sz="1400" b="1" u="none" strike="noStrike">
                          <a:solidFill>
                            <a:schemeClr val="accent6"/>
                          </a:solidFill>
                        </a:rPr>
                        <a:t>Slide</a:t>
                      </a:r>
                      <a:endParaRPr lang="en-IN" sz="1400" b="1" i="0" u="none" strike="noStrike">
                        <a:solidFill>
                          <a:schemeClr val="accent6"/>
                        </a:solidFill>
                        <a:latin typeface="Calibri"/>
                      </a:endParaRPr>
                    </a:p>
                  </a:txBody>
                  <a:tcPr marL="36000" marR="36000" marT="36000" marB="36000">
                    <a:solidFill>
                      <a:srgbClr val="BBADA2"/>
                    </a:solidFill>
                  </a:tcPr>
                </a:tc>
                <a:tc>
                  <a:txBody>
                    <a:bodyPr/>
                    <a:lstStyle/>
                    <a:p>
                      <a:pPr algn="ctr" rtl="0" fontAlgn="t">
                        <a:lnSpc>
                          <a:spcPct val="150000"/>
                        </a:lnSpc>
                      </a:pPr>
                      <a:r>
                        <a:rPr lang="en-IN" sz="1400" b="1" u="none" strike="noStrike">
                          <a:solidFill>
                            <a:schemeClr val="accent6"/>
                          </a:solidFill>
                        </a:rPr>
                        <a:t>Observation </a:t>
                      </a:r>
                      <a:endParaRPr lang="en-IN" sz="1400" b="1" i="0" u="none" strike="noStrike">
                        <a:solidFill>
                          <a:schemeClr val="accent6"/>
                        </a:solidFill>
                        <a:latin typeface="Calibri"/>
                      </a:endParaRPr>
                    </a:p>
                  </a:txBody>
                  <a:tcPr marL="36000" marR="36000" marT="36000" marB="36000">
                    <a:solidFill>
                      <a:srgbClr val="BBADA2"/>
                    </a:solidFill>
                  </a:tcPr>
                </a:tc>
                <a:tc gridSpan="4">
                  <a:txBody>
                    <a:bodyPr/>
                    <a:lstStyle/>
                    <a:p>
                      <a:pPr algn="ctr" rtl="0" fontAlgn="t">
                        <a:lnSpc>
                          <a:spcPct val="150000"/>
                        </a:lnSpc>
                      </a:pPr>
                      <a:r>
                        <a:rPr lang="en-IN" sz="1400" b="1" u="none" strike="noStrike">
                          <a:solidFill>
                            <a:schemeClr val="accent6"/>
                          </a:solidFill>
                        </a:rPr>
                        <a:t>Root Cause </a:t>
                      </a:r>
                      <a:endParaRPr lang="en-IN" sz="1400" b="1" i="0" u="none" strike="noStrike">
                        <a:solidFill>
                          <a:schemeClr val="accent6"/>
                        </a:solidFill>
                        <a:latin typeface="Calibri"/>
                      </a:endParaRPr>
                    </a:p>
                  </a:txBody>
                  <a:tcPr marL="36000" marR="36000" marT="36000" marB="36000">
                    <a:solidFill>
                      <a:srgbClr val="BBADA2"/>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32000">
                <a:tc>
                  <a:txBody>
                    <a:bodyPr/>
                    <a:lstStyle/>
                    <a:p>
                      <a:pPr marL="282575" indent="-228600" algn="ctr" defTabSz="912813" rtl="0" eaLnBrk="1" fontAlgn="base" latinLnBrk="0" hangingPunct="1">
                        <a:spcBef>
                          <a:spcPct val="0"/>
                        </a:spcBef>
                        <a:spcAft>
                          <a:spcPct val="0"/>
                        </a:spcAft>
                        <a:buSzPct val="125000"/>
                      </a:pPr>
                      <a:endParaRPr lang="en-US" sz="1400" kern="1200">
                        <a:solidFill>
                          <a:schemeClr val="accent6"/>
                        </a:solidFill>
                        <a:latin typeface="+mn-lt"/>
                        <a:ea typeface="+mn-ea"/>
                        <a:cs typeface="Arial" panose="020B0604020202020204" pitchFamily="34" charset="0"/>
                      </a:endParaRPr>
                    </a:p>
                  </a:txBody>
                  <a:tcPr marL="36000" marR="36000" marT="36000" marB="36000"/>
                </a:tc>
                <a:tc>
                  <a:txBody>
                    <a:bodyPr/>
                    <a:lstStyle/>
                    <a:p>
                      <a:pPr marL="263525" marR="0" lvl="1" indent="-171450" algn="just" defTabSz="912813" rtl="0" eaLnBrk="0" fontAlgn="base" latinLnBrk="0" hangingPunct="0">
                        <a:lnSpc>
                          <a:spcPct val="100000"/>
                        </a:lnSpc>
                        <a:spcBef>
                          <a:spcPct val="0"/>
                        </a:spcBef>
                        <a:spcAft>
                          <a:spcPct val="0"/>
                        </a:spcAft>
                        <a:buClrTx/>
                        <a:buSzPct val="100000"/>
                        <a:buFont typeface="Wingdings" panose="05000000000000000000" pitchFamily="2" charset="2"/>
                        <a:buChar char="q"/>
                        <a:tabLst/>
                        <a:defRPr/>
                      </a:pPr>
                      <a:endParaRPr lang="en-US" sz="1400" b="1" i="1" kern="0">
                        <a:solidFill>
                          <a:schemeClr val="accent6"/>
                        </a:solidFill>
                        <a:latin typeface="+mn-lt"/>
                        <a:ea typeface="+mn-ea"/>
                        <a:cs typeface="Times New Roman" pitchFamily="18" charset="0"/>
                      </a:endParaRPr>
                    </a:p>
                  </a:txBody>
                  <a:tcPr marL="36000" marR="36000" marT="36000" marB="36000"/>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i="0" u="none" strike="noStrike" baseline="0">
                        <a:solidFill>
                          <a:schemeClr val="accent6"/>
                        </a:solidFill>
                        <a:latin typeface="+mn-lt"/>
                        <a:sym typeface="Webdings"/>
                      </a:endParaRPr>
                    </a:p>
                  </a:txBody>
                  <a:tcPr marL="36000" marR="36000" marT="36000" marB="36000" anchor="ctr"/>
                </a:tc>
                <a:tc>
                  <a:txBody>
                    <a:bodyPr/>
                    <a:lstStyle/>
                    <a:p>
                      <a:pPr marL="0" marR="0" indent="0" algn="ctr" defTabSz="914400" rtl="0" eaLnBrk="1" fontAlgn="t" latinLnBrk="0" hangingPunct="1">
                        <a:lnSpc>
                          <a:spcPct val="150000"/>
                        </a:lnSpc>
                        <a:spcBef>
                          <a:spcPts val="0"/>
                        </a:spcBef>
                        <a:spcAft>
                          <a:spcPts val="0"/>
                        </a:spcAft>
                        <a:buClrTx/>
                        <a:buSzTx/>
                        <a:buFontTx/>
                        <a:buNone/>
                        <a:tabLst/>
                        <a:defRPr/>
                      </a:pPr>
                      <a:endParaRPr lang="en-IN" sz="1400" b="0" i="0" u="none" strike="noStrike">
                        <a:solidFill>
                          <a:srgbClr val="FF0000"/>
                        </a:solidFill>
                        <a:latin typeface="Webdings" pitchFamily="18" charset="2"/>
                      </a:endParaRPr>
                    </a:p>
                  </a:txBody>
                  <a:tcPr marL="36000" marR="36000" marT="36000" marB="36000" anchor="ctr"/>
                </a:tc>
                <a:tc>
                  <a:txBody>
                    <a:bodyPr/>
                    <a:lstStyle/>
                    <a:p>
                      <a:pPr marL="0" indent="0" algn="ctr" rtl="0" fontAlgn="t">
                        <a:lnSpc>
                          <a:spcPct val="150000"/>
                        </a:lnSpc>
                        <a:buClr>
                          <a:schemeClr val="bg2">
                            <a:lumMod val="10000"/>
                          </a:schemeClr>
                        </a:buClr>
                        <a:buFont typeface="Wingdings" panose="05000000000000000000" pitchFamily="2" charset="2"/>
                        <a:buNone/>
                      </a:pPr>
                      <a:endParaRPr lang="en-IN" sz="1400" b="1"/>
                    </a:p>
                  </a:txBody>
                  <a:tcPr marL="36000" marR="36000" marT="36000" marB="36000" anchor="ctr"/>
                </a:tc>
                <a:tc>
                  <a:txBody>
                    <a:bodyPr/>
                    <a:lstStyle/>
                    <a:p>
                      <a:pPr algn="ctr" rtl="0" fontAlgn="t">
                        <a:lnSpc>
                          <a:spcPct val="150000"/>
                        </a:lnSpc>
                      </a:pPr>
                      <a:endParaRPr lang="en-IN" sz="1400" b="0" i="0" u="none" strike="noStrike">
                        <a:solidFill>
                          <a:schemeClr val="accent6"/>
                        </a:solidFill>
                        <a:latin typeface="Marlett"/>
                      </a:endParaRPr>
                    </a:p>
                  </a:txBody>
                  <a:tcPr marL="36000" marR="36000" marT="36000" marB="36000" anchor="ctr"/>
                </a:tc>
                <a:extLst>
                  <a:ext uri="{0D108BD9-81ED-4DB2-BD59-A6C34878D82A}">
                    <a16:rowId xmlns:a16="http://schemas.microsoft.com/office/drawing/2014/main" val="10001"/>
                  </a:ext>
                </a:extLst>
              </a:tr>
              <a:tr h="432000">
                <a:tc>
                  <a:txBody>
                    <a:bodyPr/>
                    <a:lstStyle/>
                    <a:p>
                      <a:pPr marL="282575" indent="-228600" algn="ctr" defTabSz="912813" rtl="0" eaLnBrk="1" fontAlgn="base" latinLnBrk="0" hangingPunct="1">
                        <a:spcBef>
                          <a:spcPct val="0"/>
                        </a:spcBef>
                        <a:spcAft>
                          <a:spcPct val="0"/>
                        </a:spcAft>
                        <a:buSzPct val="125000"/>
                      </a:pPr>
                      <a:endParaRPr lang="en-US" sz="1400" kern="1200">
                        <a:solidFill>
                          <a:schemeClr val="accent6"/>
                        </a:solidFill>
                        <a:latin typeface="+mn-lt"/>
                        <a:ea typeface="+mn-ea"/>
                        <a:cs typeface="Arial" panose="020B0604020202020204" pitchFamily="34" charset="0"/>
                      </a:endParaRPr>
                    </a:p>
                  </a:txBody>
                  <a:tcPr marL="36000" marR="36000" marT="36000" marB="36000"/>
                </a:tc>
                <a:tc>
                  <a:txBody>
                    <a:bodyPr/>
                    <a:lstStyle/>
                    <a:p>
                      <a:pPr marL="262255" indent="-171450" algn="just">
                        <a:lnSpc>
                          <a:spcPct val="100000"/>
                        </a:lnSpc>
                        <a:spcBef>
                          <a:spcPts val="360"/>
                        </a:spcBef>
                        <a:buClrTx/>
                        <a:buFont typeface="Wingdings" panose="05000000000000000000" pitchFamily="2" charset="2"/>
                        <a:buChar char="q"/>
                        <a:tabLst>
                          <a:tab pos="277495" algn="l"/>
                          <a:tab pos="278130" algn="l"/>
                        </a:tabLst>
                      </a:pPr>
                      <a:endParaRPr lang="en-US" sz="1400" kern="1200">
                        <a:solidFill>
                          <a:srgbClr val="000000"/>
                        </a:solidFill>
                        <a:latin typeface="+mn-lt"/>
                        <a:ea typeface="+mn-ea"/>
                        <a:cs typeface="Arial" panose="020B0604020202020204" pitchFamily="34" charset="0"/>
                      </a:endParaRPr>
                    </a:p>
                  </a:txBody>
                  <a:tcPr marL="36000" marR="36000" marT="36000" marB="36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400" b="0" i="0" u="none" strike="noStrike" baseline="0">
                        <a:solidFill>
                          <a:schemeClr val="accent6"/>
                        </a:solidFill>
                        <a:latin typeface="Webdings" pitchFamily="18" charset="2"/>
                        <a:sym typeface="Webdings"/>
                      </a:endParaRPr>
                    </a:p>
                  </a:txBody>
                  <a:tcPr marL="36000" marR="36000" marT="36000" marB="36000" anchor="ctr"/>
                </a:tc>
                <a:tc>
                  <a:txBody>
                    <a:bodyPr/>
                    <a:lstStyle/>
                    <a:p>
                      <a:pPr marL="0" marR="0" indent="0" algn="ctr" defTabSz="914400" rtl="0" eaLnBrk="1" fontAlgn="t" latinLnBrk="0" hangingPunct="1">
                        <a:lnSpc>
                          <a:spcPct val="150000"/>
                        </a:lnSpc>
                        <a:spcBef>
                          <a:spcPts val="0"/>
                        </a:spcBef>
                        <a:spcAft>
                          <a:spcPts val="0"/>
                        </a:spcAft>
                        <a:buClrTx/>
                        <a:buSzTx/>
                        <a:buFontTx/>
                        <a:buNone/>
                        <a:tabLst/>
                        <a:defRPr/>
                      </a:pPr>
                      <a:endParaRPr lang="en-IN" sz="1400" b="0" i="0" u="none" strike="noStrike">
                        <a:solidFill>
                          <a:srgbClr val="FF0000"/>
                        </a:solidFill>
                        <a:latin typeface="Webdings" pitchFamily="18" charset="2"/>
                      </a:endParaRPr>
                    </a:p>
                  </a:txBody>
                  <a:tcPr marL="36000" marR="36000" marT="36000" marB="36000" anchor="ctr"/>
                </a:tc>
                <a:tc>
                  <a:txBody>
                    <a:bodyPr/>
                    <a:lstStyle/>
                    <a:p>
                      <a:pPr algn="ctr" rtl="0" fontAlgn="t">
                        <a:lnSpc>
                          <a:spcPct val="150000"/>
                        </a:lnSpc>
                      </a:pPr>
                      <a:endParaRPr lang="en-IN" sz="1400" b="0" i="0" u="none" strike="noStrike">
                        <a:solidFill>
                          <a:srgbClr val="FF0000"/>
                        </a:solidFill>
                        <a:latin typeface="Marlett"/>
                      </a:endParaRPr>
                    </a:p>
                  </a:txBody>
                  <a:tcPr marL="36000" marR="36000" marT="36000" marB="36000" anchor="ctr"/>
                </a:tc>
                <a:tc>
                  <a:txBody>
                    <a:bodyPr/>
                    <a:lstStyle/>
                    <a:p>
                      <a:pPr algn="ctr" rtl="0" fontAlgn="t">
                        <a:lnSpc>
                          <a:spcPct val="150000"/>
                        </a:lnSpc>
                      </a:pPr>
                      <a:endParaRPr lang="en-IN" sz="1400" b="0" i="0" u="none" strike="noStrike">
                        <a:solidFill>
                          <a:schemeClr val="accent6"/>
                        </a:solidFill>
                        <a:latin typeface="Marlett"/>
                      </a:endParaRPr>
                    </a:p>
                  </a:txBody>
                  <a:tcPr marL="36000" marR="36000" marT="36000" marB="36000" anchor="ctr"/>
                </a:tc>
                <a:extLst>
                  <a:ext uri="{0D108BD9-81ED-4DB2-BD59-A6C34878D82A}">
                    <a16:rowId xmlns:a16="http://schemas.microsoft.com/office/drawing/2014/main" val="3949797546"/>
                  </a:ext>
                </a:extLst>
              </a:tr>
              <a:tr h="432000">
                <a:tc>
                  <a:txBody>
                    <a:bodyPr/>
                    <a:lstStyle/>
                    <a:p>
                      <a:pPr marL="228600" indent="-228600" algn="ctr" defTabSz="912813" rtl="0" eaLnBrk="1" fontAlgn="base" latinLnBrk="0" hangingPunct="1">
                        <a:spcBef>
                          <a:spcPct val="0"/>
                        </a:spcBef>
                        <a:spcAft>
                          <a:spcPct val="0"/>
                        </a:spcAft>
                        <a:buSzPct val="125000"/>
                      </a:pPr>
                      <a:endParaRPr lang="en-US" sz="1400" kern="1200">
                        <a:solidFill>
                          <a:schemeClr val="accent6"/>
                        </a:solidFill>
                        <a:latin typeface="+mn-lt"/>
                        <a:ea typeface="+mn-ea"/>
                        <a:cs typeface="Arial" panose="020B0604020202020204" pitchFamily="34" charset="0"/>
                      </a:endParaRPr>
                    </a:p>
                  </a:txBody>
                  <a:tcPr marL="36000" marR="36000" marT="36000" marB="36000"/>
                </a:tc>
                <a:tc>
                  <a:txBody>
                    <a:bodyPr/>
                    <a:lstStyle/>
                    <a:p>
                      <a:pPr marL="274638"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q"/>
                        <a:tabLst>
                          <a:tab pos="442913" algn="l"/>
                        </a:tabLst>
                        <a:defRPr/>
                      </a:pPr>
                      <a:endParaRPr lang="en-US" sz="1400" b="0">
                        <a:solidFill>
                          <a:srgbClr val="000000"/>
                        </a:solidFill>
                        <a:latin typeface="+mn-lt"/>
                        <a:cs typeface="Arial" charset="0"/>
                      </a:endParaRPr>
                    </a:p>
                  </a:txBody>
                  <a:tcPr marL="36000" marR="36000" marT="36000" marB="3600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0" i="0" u="none" strike="noStrike" baseline="0">
                        <a:solidFill>
                          <a:schemeClr val="accent6"/>
                        </a:solidFill>
                        <a:latin typeface="+mn-lt"/>
                        <a:sym typeface="Webdings"/>
                      </a:endParaRPr>
                    </a:p>
                  </a:txBody>
                  <a:tcPr marL="36000" marR="36000" marT="36000" marB="36000" anchor="ctr"/>
                </a:tc>
                <a:tc>
                  <a:txBody>
                    <a:bodyPr/>
                    <a:lstStyle/>
                    <a:p>
                      <a:pPr marL="0" marR="0" lvl="0" indent="0" algn="ctr" defTabSz="914400" rtl="0" eaLnBrk="1" fontAlgn="t" latinLnBrk="0" hangingPunct="1">
                        <a:lnSpc>
                          <a:spcPct val="150000"/>
                        </a:lnSpc>
                        <a:spcBef>
                          <a:spcPts val="0"/>
                        </a:spcBef>
                        <a:spcAft>
                          <a:spcPts val="0"/>
                        </a:spcAft>
                        <a:buClrTx/>
                        <a:buSzTx/>
                        <a:buFontTx/>
                        <a:buNone/>
                        <a:tabLst/>
                        <a:defRPr/>
                      </a:pPr>
                      <a:endParaRPr lang="en-IN" sz="1400" b="0" i="0" u="none" strike="noStrike" baseline="0">
                        <a:solidFill>
                          <a:schemeClr val="accent6"/>
                        </a:solidFill>
                        <a:latin typeface="+mn-lt"/>
                        <a:sym typeface="Webdings"/>
                      </a:endParaRPr>
                    </a:p>
                  </a:txBody>
                  <a:tcPr marL="36000" marR="36000" marT="36000" marB="36000" anchor="ctr"/>
                </a:tc>
                <a:tc>
                  <a:txBody>
                    <a:bodyPr/>
                    <a:lstStyle/>
                    <a:p>
                      <a:pPr algn="ctr" rtl="0" fontAlgn="t">
                        <a:lnSpc>
                          <a:spcPct val="150000"/>
                        </a:lnSpc>
                      </a:pPr>
                      <a:endParaRPr lang="en-IN" sz="1400" b="0" i="0" u="none" strike="noStrike">
                        <a:solidFill>
                          <a:srgbClr val="FF0000"/>
                        </a:solidFill>
                        <a:latin typeface="Marlett"/>
                      </a:endParaRPr>
                    </a:p>
                  </a:txBody>
                  <a:tcPr marL="36000" marR="36000" marT="36000" marB="36000" anchor="ctr"/>
                </a:tc>
                <a:tc>
                  <a:txBody>
                    <a:bodyPr/>
                    <a:lstStyle/>
                    <a:p>
                      <a:pPr algn="ctr" rtl="0" fontAlgn="t">
                        <a:lnSpc>
                          <a:spcPct val="150000"/>
                        </a:lnSpc>
                      </a:pPr>
                      <a:endParaRPr lang="en-IN" sz="1400" b="0" i="0" u="none" strike="noStrike">
                        <a:solidFill>
                          <a:schemeClr val="accent6"/>
                        </a:solidFill>
                        <a:latin typeface="Marlett"/>
                      </a:endParaRPr>
                    </a:p>
                  </a:txBody>
                  <a:tcPr marL="36000" marR="36000" marT="36000" marB="36000" anchor="ctr"/>
                </a:tc>
                <a:extLst>
                  <a:ext uri="{0D108BD9-81ED-4DB2-BD59-A6C34878D82A}">
                    <a16:rowId xmlns:a16="http://schemas.microsoft.com/office/drawing/2014/main" val="3126839364"/>
                  </a:ext>
                </a:extLst>
              </a:tr>
            </a:tbl>
          </a:graphicData>
        </a:graphic>
      </p:graphicFrame>
      <p:sp>
        <p:nvSpPr>
          <p:cNvPr id="2" name="Footer Placeholder 3">
            <a:extLst>
              <a:ext uri="{FF2B5EF4-FFF2-40B4-BE49-F238E27FC236}">
                <a16:creationId xmlns:a16="http://schemas.microsoft.com/office/drawing/2014/main" id="{6E9A01A0-C26C-6314-B46F-5829EE236C4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15</a:t>
            </a:r>
          </a:p>
        </p:txBody>
      </p:sp>
      <p:sp>
        <p:nvSpPr>
          <p:cNvPr id="5" name="Footer Placeholder 3">
            <a:extLst>
              <a:ext uri="{FF2B5EF4-FFF2-40B4-BE49-F238E27FC236}">
                <a16:creationId xmlns:a16="http://schemas.microsoft.com/office/drawing/2014/main" id="{3B15033F-097B-BF4F-1EB7-CA54927F398E}"/>
              </a:ext>
            </a:extLst>
          </p:cNvPr>
          <p:cNvSpPr txBox="1">
            <a:spLocks/>
          </p:cNvSpPr>
          <p:nvPr/>
        </p:nvSpPr>
        <p:spPr>
          <a:xfrm>
            <a:off x="4038600" y="6286914"/>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Tree>
    <p:extLst>
      <p:ext uri="{BB962C8B-B14F-4D97-AF65-F5344CB8AC3E}">
        <p14:creationId xmlns:p14="http://schemas.microsoft.com/office/powerpoint/2010/main" val="353745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E4875"/>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5400C-8670-4861-B60E-CDC962308880}"/>
              </a:ext>
            </a:extLst>
          </p:cNvPr>
          <p:cNvSpPr>
            <a:spLocks noGrp="1"/>
          </p:cNvSpPr>
          <p:nvPr>
            <p:ph type="body" sz="quarter" idx="13"/>
          </p:nvPr>
        </p:nvSpPr>
        <p:spPr/>
        <p:txBody>
          <a:bodyPr/>
          <a:lstStyle/>
          <a:p>
            <a:r>
              <a:rPr lang="en-US"/>
              <a:t>Section 06:</a:t>
            </a:r>
          </a:p>
        </p:txBody>
      </p:sp>
      <p:sp>
        <p:nvSpPr>
          <p:cNvPr id="7" name="Text Placeholder 6">
            <a:extLst>
              <a:ext uri="{FF2B5EF4-FFF2-40B4-BE49-F238E27FC236}">
                <a16:creationId xmlns:a16="http://schemas.microsoft.com/office/drawing/2014/main" id="{0EAE0D20-51C5-489A-B44E-002FBD69D613}"/>
              </a:ext>
            </a:extLst>
          </p:cNvPr>
          <p:cNvSpPr>
            <a:spLocks noGrp="1"/>
          </p:cNvSpPr>
          <p:nvPr>
            <p:ph type="body" sz="quarter" idx="14"/>
          </p:nvPr>
        </p:nvSpPr>
        <p:spPr>
          <a:xfrm>
            <a:off x="304799" y="2021942"/>
            <a:ext cx="6950439" cy="360000"/>
          </a:xfrm>
        </p:spPr>
        <p:txBody>
          <a:bodyPr/>
          <a:lstStyle/>
          <a:p>
            <a:r>
              <a:rPr lang="en-US"/>
              <a:t>Detailed observations &amp; Annexures</a:t>
            </a:r>
          </a:p>
        </p:txBody>
      </p:sp>
      <p:sp>
        <p:nvSpPr>
          <p:cNvPr id="8" name="Text Placeholder 7">
            <a:extLst>
              <a:ext uri="{FF2B5EF4-FFF2-40B4-BE49-F238E27FC236}">
                <a16:creationId xmlns:a16="http://schemas.microsoft.com/office/drawing/2014/main" id="{681C622C-AB1C-4BF7-994F-47E05A1F8DE9}"/>
              </a:ext>
            </a:extLst>
          </p:cNvPr>
          <p:cNvSpPr>
            <a:spLocks noGrp="1"/>
          </p:cNvSpPr>
          <p:nvPr>
            <p:ph type="body" sz="quarter" idx="15"/>
          </p:nvPr>
        </p:nvSpPr>
        <p:spPr/>
        <p:txBody>
          <a:bodyPr/>
          <a:lstStyle/>
          <a:p>
            <a:r>
              <a:rPr lang="en-US"/>
              <a:t>06</a:t>
            </a:r>
          </a:p>
        </p:txBody>
      </p:sp>
    </p:spTree>
    <p:extLst>
      <p:ext uri="{BB962C8B-B14F-4D97-AF65-F5344CB8AC3E}">
        <p14:creationId xmlns:p14="http://schemas.microsoft.com/office/powerpoint/2010/main" val="3345442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6">
            <a:extLst>
              <a:ext uri="{FF2B5EF4-FFF2-40B4-BE49-F238E27FC236}">
                <a16:creationId xmlns:a16="http://schemas.microsoft.com/office/drawing/2014/main" id="{AC5AF5FD-6038-4F39-89FB-0F0D903F6551}"/>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2" name="Freeform 245">
            <a:extLst>
              <a:ext uri="{FF2B5EF4-FFF2-40B4-BE49-F238E27FC236}">
                <a16:creationId xmlns:a16="http://schemas.microsoft.com/office/drawing/2014/main" id="{3593C186-423A-45E0-A9D2-DFFF06919968}"/>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sp>
        <p:nvSpPr>
          <p:cNvPr id="15" name="Titre 1">
            <a:extLst>
              <a:ext uri="{FF2B5EF4-FFF2-40B4-BE49-F238E27FC236}">
                <a16:creationId xmlns:a16="http://schemas.microsoft.com/office/drawing/2014/main" id="{AE78FB47-15E8-4AB5-A9DB-8DB31B979D94}"/>
              </a:ext>
            </a:extLst>
          </p:cNvPr>
          <p:cNvSpPr txBox="1">
            <a:spLocks/>
          </p:cNvSpPr>
          <p:nvPr/>
        </p:nvSpPr>
        <p:spPr>
          <a:xfrm>
            <a:off x="405030" y="327846"/>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362731"/>
                </a:solidFill>
                <a:effectLst/>
                <a:uLnTx/>
                <a:uFillTx/>
                <a:latin typeface="Arial"/>
                <a:ea typeface="+mj-ea"/>
                <a:cs typeface="+mj-cs"/>
              </a:rPr>
              <a:t>1. Human Resource and Payroll</a:t>
            </a:r>
          </a:p>
        </p:txBody>
      </p:sp>
      <p:sp>
        <p:nvSpPr>
          <p:cNvPr id="7" name="Espace réservé du contenu 2">
            <a:extLst>
              <a:ext uri="{FF2B5EF4-FFF2-40B4-BE49-F238E27FC236}">
                <a16:creationId xmlns:a16="http://schemas.microsoft.com/office/drawing/2014/main" id="{86EAD53A-7B25-023B-BAD7-4CC665593B9D}"/>
              </a:ext>
            </a:extLst>
          </p:cNvPr>
          <p:cNvSpPr txBox="1">
            <a:spLocks/>
          </p:cNvSpPr>
          <p:nvPr/>
        </p:nvSpPr>
        <p:spPr>
          <a:xfrm>
            <a:off x="407272" y="811928"/>
            <a:ext cx="11377081" cy="513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mj-lt"/>
              <a:buAutoNum type="alphaLcParenR"/>
              <a:tabLst/>
              <a:defRPr/>
            </a:pPr>
            <a:r>
              <a:rPr kumimoji="1" lang="en-US" sz="1600" b="1" i="0" u="none" strike="noStrike" kern="1200" cap="none" spc="0" normalizeH="0" baseline="0" noProof="0">
                <a:ln>
                  <a:noFill/>
                </a:ln>
                <a:solidFill>
                  <a:srgbClr val="362731"/>
                </a:solidFill>
                <a:effectLst/>
                <a:uLnTx/>
                <a:uFillTx/>
                <a:latin typeface="Arial"/>
                <a:ea typeface="+mn-ea"/>
                <a:cs typeface="+mn-cs"/>
              </a:rPr>
              <a:t>Recruitment, separation and employee record maintenance</a:t>
            </a: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600" b="0" i="0" u="none" strike="noStrike" kern="1200" cap="none" spc="0" normalizeH="0" baseline="0" noProof="0">
                <a:ln>
                  <a:noFill/>
                </a:ln>
                <a:solidFill>
                  <a:srgbClr val="362731"/>
                </a:solidFill>
                <a:effectLst/>
                <a:uLnTx/>
                <a:uFillTx/>
                <a:latin typeface="Arial"/>
                <a:ea typeface="+mn-ea"/>
                <a:cs typeface="+mn-cs"/>
              </a:rPr>
              <a:t>The Company has 81 employees as on 30</a:t>
            </a:r>
            <a:r>
              <a:rPr kumimoji="1" lang="en-US" sz="1600" b="0" i="0" u="none" strike="noStrike" kern="1200" cap="none" spc="0" normalizeH="0" baseline="30000" noProof="0">
                <a:ln>
                  <a:noFill/>
                </a:ln>
                <a:solidFill>
                  <a:srgbClr val="362731"/>
                </a:solidFill>
                <a:effectLst/>
                <a:uLnTx/>
                <a:uFillTx/>
                <a:latin typeface="Arial"/>
                <a:ea typeface="+mn-ea"/>
                <a:cs typeface="+mn-cs"/>
              </a:rPr>
              <a:t>th</a:t>
            </a:r>
            <a:r>
              <a:rPr kumimoji="1" lang="en-US" sz="1600" b="0" i="0" u="none" strike="noStrike" kern="1200" cap="none" spc="0" normalizeH="0" baseline="0" noProof="0">
                <a:ln>
                  <a:noFill/>
                </a:ln>
                <a:solidFill>
                  <a:srgbClr val="362731"/>
                </a:solidFill>
                <a:effectLst/>
                <a:uLnTx/>
                <a:uFillTx/>
                <a:latin typeface="Arial"/>
                <a:ea typeface="+mn-ea"/>
                <a:cs typeface="+mn-cs"/>
              </a:rPr>
              <a:t> </a:t>
            </a:r>
            <a:r>
              <a:rPr kumimoji="1" lang="en-US" sz="1600">
                <a:solidFill>
                  <a:srgbClr val="362731"/>
                </a:solidFill>
                <a:latin typeface="Arial"/>
              </a:rPr>
              <a:t>June 2023</a:t>
            </a:r>
            <a:r>
              <a:rPr kumimoji="1" lang="en-US" sz="1600" b="0" i="0" u="none" strike="noStrike" kern="1200" cap="none" spc="0" normalizeH="0" baseline="0" noProof="0">
                <a:ln>
                  <a:noFill/>
                </a:ln>
                <a:solidFill>
                  <a:srgbClr val="362731"/>
                </a:solidFill>
                <a:effectLst/>
                <a:uLnTx/>
                <a:uFillTx/>
                <a:latin typeface="Arial"/>
                <a:ea typeface="+mn-ea"/>
                <a:cs typeface="+mn-cs"/>
              </a:rPr>
              <a:t>.</a:t>
            </a: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600" b="0" i="0" u="none" strike="noStrike" kern="1200" cap="none" spc="0" normalizeH="0" baseline="0" noProof="0">
                <a:ln>
                  <a:noFill/>
                </a:ln>
                <a:solidFill>
                  <a:srgbClr val="362731"/>
                </a:solidFill>
                <a:effectLst/>
                <a:uLnTx/>
                <a:uFillTx/>
                <a:latin typeface="Arial"/>
                <a:ea typeface="+mn-ea"/>
                <a:cs typeface="+mn-cs"/>
              </a:rPr>
              <a:t>During the audit period, there were 3 employees who had resigned from employment. There were 6 employees who had joined the Company.</a:t>
            </a: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600" b="0" i="0" u="none" strike="noStrike" kern="1200" cap="none" spc="0" normalizeH="0" baseline="0" noProof="0">
                <a:ln>
                  <a:noFill/>
                </a:ln>
                <a:solidFill>
                  <a:srgbClr val="362731"/>
                </a:solidFill>
                <a:effectLst/>
                <a:uLnTx/>
                <a:uFillTx/>
                <a:latin typeface="Arial"/>
                <a:ea typeface="+mn-ea"/>
                <a:cs typeface="+mn-cs"/>
              </a:rPr>
              <a:t>The Company has executed an agreement with 4 placement agencies (tabulated below) for the recruitment of employees. </a:t>
            </a: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endParaRPr kumimoji="1" lang="en-US" sz="16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endParaRPr kumimoji="1" lang="en-US" sz="16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endParaRPr kumimoji="1" lang="en-US" sz="16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endParaRPr kumimoji="1" lang="en-US" sz="16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600" b="0" i="0" u="none" strike="noStrike" kern="1200" cap="none" spc="0" normalizeH="0" baseline="0" noProof="0">
                <a:ln>
                  <a:noFill/>
                </a:ln>
                <a:solidFill>
                  <a:srgbClr val="362731"/>
                </a:solidFill>
                <a:effectLst/>
                <a:uLnTx/>
                <a:uFillTx/>
                <a:latin typeface="Arial"/>
                <a:ea typeface="+mn-ea"/>
                <a:cs typeface="+mn-cs"/>
              </a:rPr>
              <a:t>The Company has advanced loans to 8 employees during the audit period.</a:t>
            </a:r>
          </a:p>
          <a:p>
            <a:pPr marL="342900" marR="0" lvl="0" indent="-342900" algn="l" defTabSz="914400" rtl="0" eaLnBrk="1" fontAlgn="auto" latinLnBrk="0" hangingPunct="1">
              <a:lnSpc>
                <a:spcPct val="100000"/>
              </a:lnSpc>
              <a:spcBef>
                <a:spcPts val="1000"/>
              </a:spcBef>
              <a:spcAft>
                <a:spcPts val="0"/>
              </a:spcAft>
              <a:buClrTx/>
              <a:buSzTx/>
              <a:buFont typeface="+mj-lt"/>
              <a:buAutoNum type="alphaLcParenR" startAt="2"/>
              <a:tabLst/>
              <a:defRPr/>
            </a:pPr>
            <a:r>
              <a:rPr kumimoji="1" lang="en-US" sz="1600" b="1" i="0" u="none" strike="noStrike" kern="1200" cap="none" spc="0" normalizeH="0" baseline="0" noProof="0">
                <a:ln>
                  <a:noFill/>
                </a:ln>
                <a:solidFill>
                  <a:srgbClr val="362731"/>
                </a:solidFill>
                <a:effectLst/>
                <a:uLnTx/>
                <a:uFillTx/>
                <a:latin typeface="Arial"/>
                <a:ea typeface="+mn-ea"/>
                <a:cs typeface="+mn-cs"/>
              </a:rPr>
              <a:t>Recruitment, separation and employee record maintenance</a:t>
            </a:r>
          </a:p>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600" b="0" i="0" u="none" strike="noStrike" kern="1200" cap="none" spc="0" normalizeH="0" baseline="0" noProof="0">
                <a:ln>
                  <a:noFill/>
                </a:ln>
                <a:solidFill>
                  <a:srgbClr val="362731"/>
                </a:solidFill>
                <a:effectLst/>
                <a:uLnTx/>
                <a:uFillTx/>
                <a:latin typeface="Arial"/>
                <a:ea typeface="+mn-ea"/>
                <a:cs typeface="+mn-cs"/>
              </a:rPr>
              <a:t>Salary payments are made online on a monthly basis. The bank advice form and the accounting voucher are approved by the Director prior to the disbursement of the monthly salary to the employees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sz="1600" b="0" i="0" u="none" strike="noStrike" kern="1200" cap="none" spc="0" normalizeH="0" baseline="0" noProof="0">
              <a:ln>
                <a:noFill/>
              </a:ln>
              <a:solidFill>
                <a:srgbClr val="362731"/>
              </a:solidFill>
              <a:effectLst/>
              <a:uLnTx/>
              <a:uFillTx/>
              <a:latin typeface="Arial"/>
              <a:ea typeface="+mn-ea"/>
              <a:cs typeface="+mn-cs"/>
            </a:endParaRPr>
          </a:p>
        </p:txBody>
      </p:sp>
      <p:graphicFrame>
        <p:nvGraphicFramePr>
          <p:cNvPr id="9" name="Table 8">
            <a:extLst>
              <a:ext uri="{FF2B5EF4-FFF2-40B4-BE49-F238E27FC236}">
                <a16:creationId xmlns:a16="http://schemas.microsoft.com/office/drawing/2014/main" id="{98CDDC60-B6E5-E60F-0678-77795709BB34}"/>
              </a:ext>
            </a:extLst>
          </p:cNvPr>
          <p:cNvGraphicFramePr>
            <a:graphicFrameLocks noGrp="1"/>
          </p:cNvGraphicFramePr>
          <p:nvPr>
            <p:extLst>
              <p:ext uri="{D42A27DB-BD31-4B8C-83A1-F6EECF244321}">
                <p14:modId xmlns:p14="http://schemas.microsoft.com/office/powerpoint/2010/main" val="3541751308"/>
              </p:ext>
            </p:extLst>
          </p:nvPr>
        </p:nvGraphicFramePr>
        <p:xfrm>
          <a:off x="1314386" y="2709583"/>
          <a:ext cx="9854928" cy="821407"/>
        </p:xfrm>
        <a:graphic>
          <a:graphicData uri="http://schemas.openxmlformats.org/drawingml/2006/table">
            <a:tbl>
              <a:tblPr/>
              <a:tblGrid>
                <a:gridCol w="823464">
                  <a:extLst>
                    <a:ext uri="{9D8B030D-6E8A-4147-A177-3AD203B41FA5}">
                      <a16:colId xmlns:a16="http://schemas.microsoft.com/office/drawing/2014/main" val="2951724081"/>
                    </a:ext>
                  </a:extLst>
                </a:gridCol>
                <a:gridCol w="3744000">
                  <a:extLst>
                    <a:ext uri="{9D8B030D-6E8A-4147-A177-3AD203B41FA5}">
                      <a16:colId xmlns:a16="http://schemas.microsoft.com/office/drawing/2014/main" val="3224751320"/>
                    </a:ext>
                  </a:extLst>
                </a:gridCol>
                <a:gridCol w="823464">
                  <a:extLst>
                    <a:ext uri="{9D8B030D-6E8A-4147-A177-3AD203B41FA5}">
                      <a16:colId xmlns:a16="http://schemas.microsoft.com/office/drawing/2014/main" val="3217094575"/>
                    </a:ext>
                  </a:extLst>
                </a:gridCol>
                <a:gridCol w="4464000">
                  <a:extLst>
                    <a:ext uri="{9D8B030D-6E8A-4147-A177-3AD203B41FA5}">
                      <a16:colId xmlns:a16="http://schemas.microsoft.com/office/drawing/2014/main" val="2422560629"/>
                    </a:ext>
                  </a:extLst>
                </a:gridCol>
              </a:tblGrid>
              <a:tr h="316883">
                <a:tc>
                  <a:txBody>
                    <a:bodyPr/>
                    <a:lstStyle/>
                    <a:p>
                      <a:pPr algn="ctr" rtl="0" fontAlgn="ctr"/>
                      <a:r>
                        <a:rPr lang="en-IN" sz="1600" b="1" i="0" u="none" strike="noStrike">
                          <a:solidFill>
                            <a:schemeClr val="accent6"/>
                          </a:solidFill>
                          <a:effectLst/>
                          <a:latin typeface="+mn-lt"/>
                          <a:cs typeface="Arial" panose="020B0604020202020204" pitchFamily="34" charset="0"/>
                        </a:rPr>
                        <a:t>Sr. No.</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rtl="0" fontAlgn="ctr"/>
                      <a:r>
                        <a:rPr lang="en-IN" sz="1600" b="1" i="0" u="none" strike="noStrike">
                          <a:solidFill>
                            <a:schemeClr val="accent6"/>
                          </a:solidFill>
                          <a:effectLst/>
                          <a:latin typeface="+mn-lt"/>
                          <a:cs typeface="Arial" panose="020B0604020202020204" pitchFamily="34" charset="0"/>
                        </a:rPr>
                        <a:t>Placement Agencies</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rtl="0" fontAlgn="ctr"/>
                      <a:r>
                        <a:rPr lang="en-IN" sz="1600" b="1" i="0" u="none" strike="noStrike">
                          <a:solidFill>
                            <a:schemeClr val="accent6"/>
                          </a:solidFill>
                          <a:effectLst/>
                          <a:latin typeface="+mn-lt"/>
                          <a:cs typeface="Arial" panose="020B0604020202020204" pitchFamily="34" charset="0"/>
                        </a:rPr>
                        <a:t>Sr. No.</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rtl="0" fontAlgn="ctr"/>
                      <a:r>
                        <a:rPr lang="en-IN" sz="1600" b="1" i="0" u="none" strike="noStrike">
                          <a:solidFill>
                            <a:schemeClr val="accent6"/>
                          </a:solidFill>
                          <a:effectLst/>
                          <a:latin typeface="+mn-lt"/>
                          <a:cs typeface="Arial" panose="020B0604020202020204" pitchFamily="34" charset="0"/>
                        </a:rPr>
                        <a:t>Placement Agencies</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1648805517"/>
                  </a:ext>
                </a:extLst>
              </a:tr>
              <a:tr h="227446">
                <a:tc>
                  <a:txBody>
                    <a:bodyPr/>
                    <a:lstStyle/>
                    <a:p>
                      <a:pPr algn="ctr" rtl="0" fontAlgn="ctr"/>
                      <a:r>
                        <a:rPr lang="en-IN" sz="1600" b="0" i="0" u="none" strike="noStrike">
                          <a:solidFill>
                            <a:schemeClr val="accent6"/>
                          </a:solidFill>
                          <a:effectLst/>
                          <a:latin typeface="+mn-lt"/>
                          <a:cs typeface="Arial" panose="020B0604020202020204" pitchFamily="34" charset="0"/>
                        </a:rPr>
                        <a:t>1</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b="0" i="0" u="none" strike="noStrike">
                          <a:solidFill>
                            <a:srgbClr val="000000"/>
                          </a:solidFill>
                          <a:effectLst/>
                          <a:latin typeface="+mn-lt"/>
                        </a:rPr>
                        <a:t>V</a:t>
                      </a:r>
                      <a:r>
                        <a:rPr lang="en-IN" sz="1600" b="0" i="0" u="none" strike="noStrike" err="1">
                          <a:solidFill>
                            <a:srgbClr val="000000"/>
                          </a:solidFill>
                          <a:effectLst/>
                          <a:latin typeface="+mn-lt"/>
                        </a:rPr>
                        <a:t>ipany</a:t>
                      </a:r>
                      <a:r>
                        <a:rPr lang="en-IN" sz="1600" b="0" i="0" u="none" strike="noStrike">
                          <a:solidFill>
                            <a:srgbClr val="000000"/>
                          </a:solidFill>
                          <a:effectLst/>
                          <a:latin typeface="+mn-lt"/>
                        </a:rPr>
                        <a:t> Management Consulting Pvt. Ltd</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0" i="0" u="none" strike="noStrike">
                          <a:solidFill>
                            <a:schemeClr val="accent6"/>
                          </a:solidFill>
                          <a:effectLst/>
                          <a:latin typeface="+mn-lt"/>
                          <a:cs typeface="Arial" panose="020B0604020202020204" pitchFamily="34" charset="0"/>
                        </a:rPr>
                        <a:t>3</a:t>
                      </a:r>
                      <a:endParaRPr lang="en-IN" sz="1600" b="0" i="0" u="none" strike="noStrike">
                        <a:solidFill>
                          <a:schemeClr val="accent6"/>
                        </a:solidFill>
                        <a:effectLst/>
                        <a:latin typeface="+mn-lt"/>
                        <a:cs typeface="Arial" panose="020B0604020202020204" pitchFamily="34" charset="0"/>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u="none" strike="noStrike">
                          <a:solidFill>
                            <a:srgbClr val="000000"/>
                          </a:solidFill>
                          <a:effectLst/>
                          <a:latin typeface="+mn-lt"/>
                        </a:rPr>
                        <a:t>Sarvyasampana system solution Private Limited </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99386"/>
                  </a:ext>
                </a:extLst>
              </a:tr>
              <a:tr h="260684">
                <a:tc>
                  <a:txBody>
                    <a:bodyPr/>
                    <a:lstStyle/>
                    <a:p>
                      <a:pPr algn="ctr" rtl="0" fontAlgn="ctr"/>
                      <a:r>
                        <a:rPr lang="en-IN" sz="1600" b="0" i="0" u="none" strike="noStrike">
                          <a:solidFill>
                            <a:schemeClr val="accent6"/>
                          </a:solidFill>
                          <a:effectLst/>
                          <a:latin typeface="+mn-lt"/>
                          <a:cs typeface="Arial" panose="020B0604020202020204" pitchFamily="34" charset="0"/>
                        </a:rPr>
                        <a:t>2</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u="none" strike="noStrike">
                          <a:solidFill>
                            <a:srgbClr val="000000"/>
                          </a:solidFill>
                          <a:effectLst/>
                          <a:latin typeface="+mn-lt"/>
                        </a:rPr>
                        <a:t>Perks HR Solutions</a:t>
                      </a: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0" i="0" u="none" strike="noStrike">
                          <a:solidFill>
                            <a:schemeClr val="accent6"/>
                          </a:solidFill>
                          <a:effectLst/>
                          <a:latin typeface="+mn-lt"/>
                          <a:cs typeface="Arial" panose="020B0604020202020204" pitchFamily="34" charset="0"/>
                        </a:rPr>
                        <a:t>4</a:t>
                      </a:r>
                      <a:endParaRPr lang="en-IN" sz="1600" b="0" i="0" u="none" strike="noStrike">
                        <a:solidFill>
                          <a:schemeClr val="accent6"/>
                        </a:solidFill>
                        <a:effectLst/>
                        <a:latin typeface="+mn-lt"/>
                        <a:cs typeface="Arial" panose="020B0604020202020204" pitchFamily="34" charset="0"/>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err="1">
                          <a:solidFill>
                            <a:srgbClr val="000000"/>
                          </a:solidFill>
                          <a:effectLst/>
                          <a:latin typeface="+mn-lt"/>
                        </a:rPr>
                        <a:t>Salexi</a:t>
                      </a:r>
                      <a:r>
                        <a:rPr lang="en-US" sz="1600" b="0" i="0" u="none" strike="noStrike">
                          <a:solidFill>
                            <a:srgbClr val="000000"/>
                          </a:solidFill>
                          <a:effectLst/>
                          <a:latin typeface="+mn-lt"/>
                        </a:rPr>
                        <a:t> HR Advisory Private Limited</a:t>
                      </a:r>
                      <a:endParaRPr lang="en-IN" sz="1600" b="0" i="0" u="none" strike="noStrike">
                        <a:solidFill>
                          <a:srgbClr val="000000"/>
                        </a:solidFill>
                        <a:effectLst/>
                        <a:latin typeface="+mn-lt"/>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742417"/>
                  </a:ext>
                </a:extLst>
              </a:tr>
            </a:tbl>
          </a:graphicData>
        </a:graphic>
      </p:graphicFrame>
      <p:sp>
        <p:nvSpPr>
          <p:cNvPr id="2" name="Footer Placeholder 3">
            <a:extLst>
              <a:ext uri="{FF2B5EF4-FFF2-40B4-BE49-F238E27FC236}">
                <a16:creationId xmlns:a16="http://schemas.microsoft.com/office/drawing/2014/main" id="{D5088808-6987-83C9-F3A6-EAC0D005878B}"/>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4" name="Footer Placeholder 3">
            <a:extLst>
              <a:ext uri="{FF2B5EF4-FFF2-40B4-BE49-F238E27FC236}">
                <a16:creationId xmlns:a16="http://schemas.microsoft.com/office/drawing/2014/main" id="{F7D3BE54-C207-728F-5B91-B30D66691C19}"/>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17</a:t>
            </a:r>
          </a:p>
        </p:txBody>
      </p:sp>
    </p:spTree>
    <p:extLst>
      <p:ext uri="{BB962C8B-B14F-4D97-AF65-F5344CB8AC3E}">
        <p14:creationId xmlns:p14="http://schemas.microsoft.com/office/powerpoint/2010/main" val="290390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a:ln>
                <a:noFill/>
              </a:ln>
              <a:solidFill>
                <a:srgbClr val="362731"/>
              </a:solidFill>
              <a:effectLst/>
              <a:uLnTx/>
              <a:uFillTx/>
              <a:latin typeface="Calibri" panose="020F0502020204030204" pitchFamily="34" charset="0"/>
              <a:ea typeface="+mj-ea"/>
              <a:cs typeface="+mj-cs"/>
            </a:endParaRPr>
          </a:p>
        </p:txBody>
      </p:sp>
      <p:sp>
        <p:nvSpPr>
          <p:cNvPr id="22" name="TextBox 21">
            <a:extLst>
              <a:ext uri="{FF2B5EF4-FFF2-40B4-BE49-F238E27FC236}">
                <a16:creationId xmlns:a16="http://schemas.microsoft.com/office/drawing/2014/main" id="{277FA446-48E4-4A05-BA2B-568B21A97609}"/>
              </a:ext>
            </a:extLst>
          </p:cNvPr>
          <p:cNvSpPr txBox="1"/>
          <p:nvPr/>
        </p:nvSpPr>
        <p:spPr>
          <a:xfrm>
            <a:off x="451145" y="183641"/>
            <a:ext cx="6480000"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362731"/>
                </a:solidFill>
                <a:effectLst/>
                <a:uLnTx/>
                <a:uFillTx/>
                <a:latin typeface="Arial"/>
                <a:ea typeface="+mn-ea"/>
                <a:cs typeface="Times New Roman" pitchFamily="18" charset="0"/>
              </a:rPr>
              <a:t>1.1. Professional Tax</a:t>
            </a:r>
            <a:endParaRPr kumimoji="0" lang="en-US" sz="2000" b="1" i="1" u="none" strike="noStrike" kern="0" cap="none" spc="0" normalizeH="0" baseline="0" noProof="0">
              <a:ln>
                <a:noFill/>
              </a:ln>
              <a:solidFill>
                <a:srgbClr val="362731"/>
              </a:solidFill>
              <a:effectLst/>
              <a:uLnTx/>
              <a:uFillTx/>
              <a:latin typeface="Arial"/>
              <a:ea typeface="+mn-ea"/>
              <a:cs typeface="Times New Roman" pitchFamily="18" charset="0"/>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51505"/>
            <a:ext cx="11140925" cy="4697535"/>
            <a:chOff x="392224" y="839918"/>
            <a:chExt cx="8481272" cy="5602199"/>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43715"/>
              <a:ext cx="1616311" cy="5581281"/>
            </a:xfrm>
            <a:prstGeom prst="rect">
              <a:avLst/>
            </a:prstGeom>
            <a:solidFill>
              <a:schemeClr val="bg1"/>
            </a:solidFill>
            <a:ln w="9525">
              <a:solidFill>
                <a:schemeClr val="tx1"/>
              </a:solidFill>
              <a:miter lim="800000"/>
              <a:headEnd/>
              <a:tailEnd/>
            </a:ln>
          </p:spPr>
          <p:txBody>
            <a:bodyPr/>
            <a:lstStyle/>
            <a:p>
              <a:pPr marL="171450" marR="0" lvl="1" indent="-171450" algn="just" defTabSz="912813" rtl="0" eaLnBrk="1" fontAlgn="auto" latinLnBrk="0" hangingPunct="1">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Possibility of penalty under the PT Act of the respective states;</a:t>
              </a: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790656" y="850677"/>
              <a:ext cx="2082840" cy="5581283"/>
            </a:xfrm>
            <a:prstGeom prst="rect">
              <a:avLst/>
            </a:prstGeom>
            <a:solidFill>
              <a:schemeClr val="bg1"/>
            </a:solidFill>
            <a:ln w="9525">
              <a:solidFill>
                <a:schemeClr val="tx1"/>
              </a:solidFill>
              <a:miter lim="800000"/>
              <a:headEnd/>
              <a:tailEnd/>
            </a:ln>
          </p:spPr>
          <p:txBody>
            <a:bodyPr/>
            <a:lstStyle/>
            <a:p>
              <a:pPr marL="171450" indent="-171450" algn="just">
                <a:buClr>
                  <a:srgbClr val="362731"/>
                </a:buClr>
                <a:buSzPct val="100000"/>
                <a:buFont typeface="Arial" panose="020B0604020202020204" pitchFamily="34" charset="0"/>
                <a:buChar char="•"/>
                <a:defRPr/>
              </a:pPr>
              <a:r>
                <a:rPr lang="en-US" sz="1200" dirty="0">
                  <a:solidFill>
                    <a:srgbClr val="362731"/>
                  </a:solidFill>
                  <a:latin typeface="Arial"/>
                  <a:cs typeface="Arial" charset="0"/>
                </a:rPr>
                <a:t>Since the website was under maintenance at Guntur location,  we were unable to make payment on due dates.</a:t>
              </a:r>
            </a:p>
            <a:p>
              <a:pPr algn="just">
                <a:buClr>
                  <a:srgbClr val="362731"/>
                </a:buClr>
                <a:buSzPct val="100000"/>
                <a:defRPr/>
              </a:pPr>
              <a:endParaRPr lang="en-US" sz="1200" dirty="0">
                <a:solidFill>
                  <a:srgbClr val="362731"/>
                </a:solidFill>
                <a:latin typeface="Arial"/>
                <a:cs typeface="Arial" charset="0"/>
              </a:endParaRPr>
            </a:p>
            <a:p>
              <a:pPr marL="171450" indent="-171450" algn="just">
                <a:buClr>
                  <a:srgbClr val="362731"/>
                </a:buClr>
                <a:buSzPct val="100000"/>
                <a:buFont typeface="Arial" panose="020B0604020202020204" pitchFamily="34" charset="0"/>
                <a:buChar char="•"/>
                <a:defRPr/>
              </a:pPr>
              <a:r>
                <a:rPr lang="en-US" sz="1200" dirty="0">
                  <a:solidFill>
                    <a:srgbClr val="362731"/>
                  </a:solidFill>
                  <a:latin typeface="Arial"/>
                  <a:cs typeface="Arial" charset="0"/>
                </a:rPr>
                <a:t>While taking the PT registration for Meghalaya location, officer has advised us to make the remittance on quarterly basis for Shillong location. We will make sure to pay before due dates.</a:t>
              </a:r>
            </a:p>
            <a:p>
              <a:pPr algn="just">
                <a:buClr>
                  <a:srgbClr val="362731"/>
                </a:buClr>
                <a:buSzPct val="100000"/>
                <a:defRPr/>
              </a:pPr>
              <a:endParaRPr lang="en-US" sz="1200" dirty="0">
                <a:solidFill>
                  <a:srgbClr val="362731"/>
                </a:solidFill>
                <a:latin typeface="Arial"/>
                <a:cs typeface="Arial" charset="0"/>
              </a:endParaRPr>
            </a:p>
            <a:p>
              <a:pPr marL="171450" indent="-171450" algn="just">
                <a:buClr>
                  <a:srgbClr val="362731"/>
                </a:buClr>
                <a:buSzPct val="100000"/>
                <a:buFont typeface="Arial" panose="020B0604020202020204" pitchFamily="34" charset="0"/>
                <a:buChar char="•"/>
                <a:defRPr/>
              </a:pPr>
              <a:r>
                <a:rPr lang="en-US" sz="1200" dirty="0">
                  <a:solidFill>
                    <a:srgbClr val="362731"/>
                  </a:solidFill>
                  <a:cs typeface="Arial" charset="0"/>
                </a:rPr>
                <a:t>For Kerala due date is 30th September 23.(As per Our consultant).</a:t>
              </a:r>
            </a:p>
            <a:p>
              <a:pPr algn="just">
                <a:buClr>
                  <a:srgbClr val="362731"/>
                </a:buClr>
                <a:buSzPct val="100000"/>
                <a:defRPr/>
              </a:pPr>
              <a:endParaRPr lang="en-US" sz="1200" b="1" dirty="0">
                <a:solidFill>
                  <a:srgbClr val="362731"/>
                </a:solidFill>
                <a:cs typeface="Arial" charset="0"/>
              </a:endParaRPr>
            </a:p>
            <a:p>
              <a:pPr marL="171450" indent="-171450" algn="just" fontAlgn="base">
                <a:buClr>
                  <a:srgbClr val="362731"/>
                </a:buClr>
                <a:buSzPct val="100000"/>
                <a:buFont typeface="Arial" panose="020B0604020202020204" pitchFamily="34" charset="0"/>
                <a:buChar char="•"/>
                <a:defRPr/>
              </a:pPr>
              <a:r>
                <a:rPr lang="en-US" sz="1200" dirty="0">
                  <a:solidFill>
                    <a:srgbClr val="362731"/>
                  </a:solidFill>
                  <a:latin typeface="Arial"/>
                  <a:cs typeface="Arial" charset="0"/>
                </a:rPr>
                <a:t>We will make sure to pay before due date of 30th November.</a:t>
              </a:r>
            </a:p>
            <a:p>
              <a:pPr algn="just" fontAlgn="base">
                <a:buClr>
                  <a:srgbClr val="362731"/>
                </a:buClr>
                <a:buSzPct val="100000"/>
                <a:defRPr/>
              </a:pPr>
              <a:endParaRPr lang="en-US" sz="1200" dirty="0">
                <a:solidFill>
                  <a:srgbClr val="362731"/>
                </a:solidFill>
                <a:latin typeface="Arial"/>
                <a:cs typeface="Arial" charset="0"/>
              </a:endParaRPr>
            </a:p>
            <a:p>
              <a:pPr marL="171450" indent="-171450" algn="just">
                <a:buClr>
                  <a:srgbClr val="362731"/>
                </a:buClr>
                <a:buSzPct val="100000"/>
                <a:buFont typeface="Arial" panose="020B0604020202020204" pitchFamily="34" charset="0"/>
                <a:buChar char="•"/>
                <a:defRPr/>
              </a:pPr>
              <a:r>
                <a:rPr lang="en-US" sz="1200" dirty="0">
                  <a:solidFill>
                    <a:srgbClr val="362731"/>
                  </a:solidFill>
                  <a:cs typeface="Arial" charset="0"/>
                </a:rPr>
                <a:t>Later, PT challan were provided for verification.</a:t>
              </a:r>
            </a:p>
            <a:p>
              <a:pPr marR="0" lvl="0" algn="just" defTabSz="914400" rtl="0" eaLnBrk="1" fontAlgn="auto" latinLnBrk="0" hangingPunct="1">
                <a:lnSpc>
                  <a:spcPct val="100000"/>
                </a:lnSpc>
                <a:spcBef>
                  <a:spcPts val="0"/>
                </a:spcBef>
                <a:spcAft>
                  <a:spcPts val="0"/>
                </a:spcAft>
                <a:buClr>
                  <a:srgbClr val="362731"/>
                </a:buClr>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132570" y="839918"/>
              <a:ext cx="1616311" cy="5581281"/>
            </a:xfrm>
            <a:prstGeom prst="rect">
              <a:avLst/>
            </a:prstGeom>
            <a:solidFill>
              <a:schemeClr val="bg1"/>
            </a:solidFill>
            <a:ln w="9525">
              <a:solidFill>
                <a:schemeClr val="tx1"/>
              </a:solidFill>
              <a:miter lim="800000"/>
              <a:headEnd/>
              <a:tailEnd/>
            </a:ln>
          </p:spPr>
          <p:txBody>
            <a:bodyPr/>
            <a:lstStyle/>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dirty="0">
                  <a:ln>
                    <a:noFill/>
                  </a:ln>
                  <a:solidFill>
                    <a:srgbClr val="362731"/>
                  </a:solidFill>
                  <a:effectLst/>
                  <a:uLnTx/>
                  <a:uFillTx/>
                  <a:latin typeface="Arial"/>
                  <a:ea typeface="+mn-ea"/>
                  <a:cs typeface="Arial" charset="0"/>
                </a:rPr>
                <a:t>Delay in taking PT registration</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Non monitoring of due dates.</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lvl="1" indent="-171450" algn="just" eaLnBrk="0" hangingPunct="0">
                <a:buSzPct val="100000"/>
                <a:buFont typeface="Wingdings" panose="05000000000000000000" pitchFamily="2" charset="2"/>
                <a:buChar char="§"/>
                <a:defRPr/>
              </a:pPr>
              <a:r>
                <a:rPr lang="en-US" sz="1200" dirty="0">
                  <a:solidFill>
                    <a:srgbClr val="000000"/>
                  </a:solidFill>
                  <a:latin typeface="+mj-lt"/>
                  <a:cs typeface="Arial" charset="0"/>
                </a:rPr>
                <a:t>Company should revalidate the compliance tracker with respective underline law.</a:t>
              </a: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60837"/>
              <a:ext cx="3041650" cy="5581280"/>
            </a:xfrm>
            <a:prstGeom prst="rect">
              <a:avLst/>
            </a:prstGeom>
            <a:solidFill>
              <a:schemeClr val="bg1"/>
            </a:solidFill>
            <a:ln w="9525">
              <a:solidFill>
                <a:schemeClr val="tx1"/>
              </a:solidFill>
              <a:miter lim="800000"/>
              <a:headEnd/>
              <a:tailEnd/>
            </a:ln>
          </p:spPr>
          <p:txBody>
            <a:bodyPr/>
            <a:lstStyle/>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r>
                <a:rPr kumimoji="0" lang="en-US" sz="1200" b="1" i="0" u="none" strike="noStrike" kern="1200" cap="none" spc="0" normalizeH="0" baseline="0" noProof="0" dirty="0">
                  <a:ln>
                    <a:noFill/>
                  </a:ln>
                  <a:solidFill>
                    <a:srgbClr val="362731"/>
                  </a:solidFill>
                  <a:effectLst/>
                  <a:uLnTx/>
                  <a:uFillTx/>
                  <a:latin typeface="Arial"/>
                  <a:ea typeface="+mn-ea"/>
                  <a:cs typeface="Arial" charset="0"/>
                </a:rPr>
                <a:t>Professional Tax</a:t>
              </a: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362731"/>
                  </a:solidFill>
                  <a:latin typeface="Arial"/>
                  <a:cs typeface="Arial" charset="0"/>
                </a:rPr>
                <a:t>On sample review of professional tax payments, we observed that there was a delay in payment for Patna, Guntur, Kerela &amp; Shillong location amounting to Rs.0.12 lakhs. For details refer </a:t>
              </a:r>
              <a:r>
                <a:rPr lang="en-US" sz="1200" b="1" dirty="0">
                  <a:solidFill>
                    <a:srgbClr val="362731"/>
                  </a:solidFill>
                  <a:latin typeface="Arial"/>
                  <a:cs typeface="Arial" charset="0"/>
                </a:rPr>
                <a:t>Annexure 1.1.1</a:t>
              </a: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362731"/>
                  </a:solidFill>
                  <a:latin typeface="Arial"/>
                  <a:cs typeface="Arial" charset="0"/>
                </a:rPr>
                <a:t>PT Challan were not made available for verification.</a:t>
              </a: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Wingdings" panose="05000000000000000000" pitchFamily="2" charset="2"/>
                <a:buChar char="§"/>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981225" y="5415534"/>
            <a:ext cx="2727686"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rPr>
              <a:t>Implemented</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3724916" y="642263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86EF1A16-DBFC-0100-9D58-E75FF6994F7B}"/>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3A96A079-C793-47B9-16C7-EFBFBC2F00DE}"/>
              </a:ext>
            </a:extLst>
          </p:cNvPr>
          <p:cNvSpPr txBox="1">
            <a:spLocks noChangeArrowheads="1"/>
          </p:cNvSpPr>
          <p:nvPr/>
        </p:nvSpPr>
        <p:spPr bwMode="auto">
          <a:xfrm>
            <a:off x="4620160" y="922419"/>
            <a:ext cx="2123173"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F1A247B0-2C39-8C4D-B3CC-4BC5504A6A80}"/>
              </a:ext>
            </a:extLst>
          </p:cNvPr>
          <p:cNvSpPr txBox="1">
            <a:spLocks noChangeArrowheads="1"/>
          </p:cNvSpPr>
          <p:nvPr/>
        </p:nvSpPr>
        <p:spPr bwMode="auto">
          <a:xfrm>
            <a:off x="6784243" y="922418"/>
            <a:ext cx="2124000" cy="330705"/>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dirty="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2CCD1842-869A-E752-7DCE-7C59769F6A5D}"/>
              </a:ext>
            </a:extLst>
          </p:cNvPr>
          <p:cNvSpPr txBox="1">
            <a:spLocks noChangeArrowheads="1"/>
          </p:cNvSpPr>
          <p:nvPr/>
        </p:nvSpPr>
        <p:spPr bwMode="auto">
          <a:xfrm>
            <a:off x="8966235" y="922418"/>
            <a:ext cx="2736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0DCCA1D5-AC67-7C2F-E646-BC94D511118B}"/>
              </a:ext>
            </a:extLst>
          </p:cNvPr>
          <p:cNvSpPr txBox="1">
            <a:spLocks noChangeArrowheads="1"/>
          </p:cNvSpPr>
          <p:nvPr/>
        </p:nvSpPr>
        <p:spPr bwMode="auto">
          <a:xfrm>
            <a:off x="6782817" y="2703796"/>
            <a:ext cx="2124000" cy="330705"/>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A53A754E-FDD7-2395-D071-FD6D1DB9621D}"/>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58E73EE6-28B7-04DC-C7BF-EF62685DAC91}"/>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2" name="Footer Placeholder 3">
            <a:extLst>
              <a:ext uri="{FF2B5EF4-FFF2-40B4-BE49-F238E27FC236}">
                <a16:creationId xmlns:a16="http://schemas.microsoft.com/office/drawing/2014/main" id="{1F1250FD-6DBF-70BF-1CC9-806B505980D5}"/>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18</a:t>
            </a:r>
          </a:p>
        </p:txBody>
      </p:sp>
      <p:graphicFrame>
        <p:nvGraphicFramePr>
          <p:cNvPr id="13" name="Table 12">
            <a:extLst>
              <a:ext uri="{FF2B5EF4-FFF2-40B4-BE49-F238E27FC236}">
                <a16:creationId xmlns:a16="http://schemas.microsoft.com/office/drawing/2014/main" id="{5F84F6C8-263B-E441-BC83-B2BC048DF915}"/>
              </a:ext>
            </a:extLst>
          </p:cNvPr>
          <p:cNvGraphicFramePr>
            <a:graphicFrameLocks noGrp="1"/>
          </p:cNvGraphicFramePr>
          <p:nvPr>
            <p:extLst>
              <p:ext uri="{D42A27DB-BD31-4B8C-83A1-F6EECF244321}">
                <p14:modId xmlns:p14="http://schemas.microsoft.com/office/powerpoint/2010/main" val="1801796595"/>
              </p:ext>
            </p:extLst>
          </p:nvPr>
        </p:nvGraphicFramePr>
        <p:xfrm>
          <a:off x="881104" y="2895310"/>
          <a:ext cx="3384000" cy="5914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2819072647"/>
                    </a:ext>
                  </a:extLst>
                </a:gridCol>
                <a:gridCol w="2412000">
                  <a:extLst>
                    <a:ext uri="{9D8B030D-6E8A-4147-A177-3AD203B41FA5}">
                      <a16:colId xmlns:a16="http://schemas.microsoft.com/office/drawing/2014/main" val="262444705"/>
                    </a:ext>
                  </a:extLst>
                </a:gridCol>
              </a:tblGrid>
              <a:tr h="255273">
                <a:tc>
                  <a:txBody>
                    <a:bodyPr/>
                    <a:lstStyle/>
                    <a:p>
                      <a:r>
                        <a:rPr lang="en-US" sz="1200" b="1" dirty="0">
                          <a:solidFill>
                            <a:srgbClr val="000000"/>
                          </a:solidFill>
                        </a:rPr>
                        <a:t>RDO</a:t>
                      </a:r>
                      <a:endParaRPr lang="en-IN" sz="1200" b="1" dirty="0">
                        <a:solidFill>
                          <a:srgbClr val="000000"/>
                        </a:solidFill>
                      </a:endParaRPr>
                    </a:p>
                  </a:txBody>
                  <a:tcPr>
                    <a:solidFill>
                      <a:srgbClr val="BBADA2"/>
                    </a:solidFill>
                  </a:tcPr>
                </a:tc>
                <a:tc>
                  <a:txBody>
                    <a:bodyPr/>
                    <a:lstStyle/>
                    <a:p>
                      <a:r>
                        <a:rPr lang="en-US" sz="1200" b="1">
                          <a:solidFill>
                            <a:srgbClr val="000000"/>
                          </a:solidFill>
                        </a:rPr>
                        <a:t>PT challan period</a:t>
                      </a:r>
                      <a:endParaRPr lang="en-IN" sz="1200" b="1">
                        <a:solidFill>
                          <a:srgbClr val="000000"/>
                        </a:solidFill>
                      </a:endParaRPr>
                    </a:p>
                  </a:txBody>
                  <a:tcPr>
                    <a:solidFill>
                      <a:srgbClr val="BBADA2"/>
                    </a:solidFill>
                  </a:tcPr>
                </a:tc>
                <a:extLst>
                  <a:ext uri="{0D108BD9-81ED-4DB2-BD59-A6C34878D82A}">
                    <a16:rowId xmlns:a16="http://schemas.microsoft.com/office/drawing/2014/main" val="1221802284"/>
                  </a:ext>
                </a:extLst>
              </a:tr>
              <a:tr h="317160">
                <a:tc>
                  <a:txBody>
                    <a:bodyPr/>
                    <a:lstStyle/>
                    <a:p>
                      <a:r>
                        <a:rPr lang="en-US" sz="1200" dirty="0">
                          <a:solidFill>
                            <a:srgbClr val="000000"/>
                          </a:solidFill>
                        </a:rPr>
                        <a:t>Bangalore</a:t>
                      </a:r>
                      <a:endParaRPr lang="en-IN" sz="1200" dirty="0">
                        <a:solidFill>
                          <a:srgbClr val="000000"/>
                        </a:solidFill>
                      </a:endParaRPr>
                    </a:p>
                  </a:txBody>
                  <a:tcPr/>
                </a:tc>
                <a:tc>
                  <a:txBody>
                    <a:bodyPr/>
                    <a:lstStyle/>
                    <a:p>
                      <a:r>
                        <a:rPr lang="en-US" sz="1200" dirty="0">
                          <a:solidFill>
                            <a:srgbClr val="000000"/>
                          </a:solidFill>
                        </a:rPr>
                        <a:t>July 2023 to September 2023</a:t>
                      </a:r>
                      <a:endParaRPr lang="en-IN" sz="1200" dirty="0">
                        <a:solidFill>
                          <a:srgbClr val="000000"/>
                        </a:solidFill>
                      </a:endParaRPr>
                    </a:p>
                  </a:txBody>
                  <a:tcPr/>
                </a:tc>
                <a:extLst>
                  <a:ext uri="{0D108BD9-81ED-4DB2-BD59-A6C34878D82A}">
                    <a16:rowId xmlns:a16="http://schemas.microsoft.com/office/drawing/2014/main" val="3310477986"/>
                  </a:ext>
                </a:extLst>
              </a:tr>
            </a:tbl>
          </a:graphicData>
        </a:graphic>
      </p:graphicFrame>
    </p:spTree>
    <p:extLst>
      <p:ext uri="{BB962C8B-B14F-4D97-AF65-F5344CB8AC3E}">
        <p14:creationId xmlns:p14="http://schemas.microsoft.com/office/powerpoint/2010/main" val="81884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19</a:t>
            </a:fld>
            <a:endParaRPr lang="en-US" sz="900">
              <a:solidFill>
                <a:prstClr val="white"/>
              </a:solidFill>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chemeClr val="accent6"/>
              </a:solidFill>
              <a:latin typeface="Calibri" panose="020F0502020204030204" pitchFamily="34" charset="0"/>
            </a:endParaRPr>
          </a:p>
        </p:txBody>
      </p:sp>
      <p:sp>
        <p:nvSpPr>
          <p:cNvPr id="12" name="Footer Placeholder 3">
            <a:extLst>
              <a:ext uri="{FF2B5EF4-FFF2-40B4-BE49-F238E27FC236}">
                <a16:creationId xmlns:a16="http://schemas.microsoft.com/office/drawing/2014/main" id="{CA94F524-B9D2-FC1B-4EDA-2DB14A280603}"/>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19</a:t>
            </a:r>
            <a:endParaRPr lang="en-IN" sz="1200" dirty="0">
              <a:solidFill>
                <a:schemeClr val="bg1">
                  <a:lumMod val="50000"/>
                </a:schemeClr>
              </a:solidFill>
            </a:endParaRPr>
          </a:p>
        </p:txBody>
      </p:sp>
      <p:sp>
        <p:nvSpPr>
          <p:cNvPr id="4" name="TextBox 3">
            <a:extLst>
              <a:ext uri="{FF2B5EF4-FFF2-40B4-BE49-F238E27FC236}">
                <a16:creationId xmlns:a16="http://schemas.microsoft.com/office/drawing/2014/main" id="{268BA6CF-0FC1-D8F1-8EE3-EF9C29B4CE56}"/>
              </a:ext>
            </a:extLst>
          </p:cNvPr>
          <p:cNvSpPr txBox="1"/>
          <p:nvPr/>
        </p:nvSpPr>
        <p:spPr>
          <a:xfrm>
            <a:off x="469056" y="452805"/>
            <a:ext cx="10053605" cy="367216"/>
          </a:xfrm>
          <a:prstGeom prst="rect">
            <a:avLst/>
          </a:prstGeom>
          <a:noFill/>
        </p:spPr>
        <p:txBody>
          <a:bodyPr wrap="square" rtlCol="0">
            <a:spAutoFit/>
          </a:bodyPr>
          <a:lstStyle/>
          <a:p>
            <a:pPr>
              <a:lnSpc>
                <a:spcPct val="107000"/>
              </a:lnSpc>
              <a:spcAft>
                <a:spcPts val="800"/>
              </a:spcAft>
            </a:pPr>
            <a:r>
              <a:rPr lang="en-IN" b="1" dirty="0">
                <a:solidFill>
                  <a:schemeClr val="accent6"/>
                </a:solidFill>
                <a:effectLst/>
                <a:ea typeface="Calibri" panose="020F0502020204030204" pitchFamily="34" charset="0"/>
                <a:cs typeface="Times New Roman" panose="02020603050405020304" pitchFamily="18" charset="0"/>
              </a:rPr>
              <a:t>Annexure 1.1.1 : </a:t>
            </a:r>
            <a:r>
              <a:rPr lang="en-IN" b="1" dirty="0">
                <a:solidFill>
                  <a:schemeClr val="accent6"/>
                </a:solidFill>
                <a:ea typeface="Calibri" panose="020F0502020204030204" pitchFamily="34" charset="0"/>
                <a:cs typeface="Times New Roman" panose="02020603050405020304" pitchFamily="18" charset="0"/>
              </a:rPr>
              <a:t>Delay in payment of professional tax</a:t>
            </a:r>
            <a:endParaRPr lang="en-IN" dirty="0">
              <a:solidFill>
                <a:schemeClr val="accent6"/>
              </a:solidFill>
              <a:effectLst/>
              <a:ea typeface="Calibri" panose="020F0502020204030204" pitchFamily="34" charset="0"/>
              <a:cs typeface="Times New Roman" panose="02020603050405020304" pitchFamily="18" charset="0"/>
            </a:endParaRPr>
          </a:p>
        </p:txBody>
      </p:sp>
      <p:sp>
        <p:nvSpPr>
          <p:cNvPr id="2" name="Footer Placeholder 3">
            <a:extLst>
              <a:ext uri="{FF2B5EF4-FFF2-40B4-BE49-F238E27FC236}">
                <a16:creationId xmlns:a16="http://schemas.microsoft.com/office/drawing/2014/main" id="{365F2478-1478-F666-9391-7350CFD0497C}"/>
              </a:ext>
            </a:extLst>
          </p:cNvPr>
          <p:cNvSpPr txBox="1">
            <a:spLocks/>
          </p:cNvSpPr>
          <p:nvPr/>
        </p:nvSpPr>
        <p:spPr>
          <a:xfrm>
            <a:off x="4038600" y="6314210"/>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solidFill>
                  <a:schemeClr val="bg1">
                    <a:lumMod val="50000"/>
                  </a:schemeClr>
                </a:solidFill>
              </a:rPr>
              <a:t>April to June 2023</a:t>
            </a:r>
          </a:p>
        </p:txBody>
      </p:sp>
      <p:graphicFrame>
        <p:nvGraphicFramePr>
          <p:cNvPr id="5" name="Table 4">
            <a:extLst>
              <a:ext uri="{FF2B5EF4-FFF2-40B4-BE49-F238E27FC236}">
                <a16:creationId xmlns:a16="http://schemas.microsoft.com/office/drawing/2014/main" id="{A07A96B5-7681-CFA6-CCE5-900B49DF0BC1}"/>
              </a:ext>
            </a:extLst>
          </p:cNvPr>
          <p:cNvGraphicFramePr>
            <a:graphicFrameLocks noGrp="1"/>
          </p:cNvGraphicFramePr>
          <p:nvPr>
            <p:extLst>
              <p:ext uri="{D42A27DB-BD31-4B8C-83A1-F6EECF244321}">
                <p14:modId xmlns:p14="http://schemas.microsoft.com/office/powerpoint/2010/main" val="278161201"/>
              </p:ext>
            </p:extLst>
          </p:nvPr>
        </p:nvGraphicFramePr>
        <p:xfrm>
          <a:off x="1212603" y="987095"/>
          <a:ext cx="8249143" cy="1800000"/>
        </p:xfrm>
        <a:graphic>
          <a:graphicData uri="http://schemas.openxmlformats.org/drawingml/2006/table">
            <a:tbl>
              <a:tblPr firstRow="1" bandRow="1">
                <a:tableStyleId>{5C22544A-7EE6-4342-B048-85BDC9FD1C3A}</a:tableStyleId>
              </a:tblPr>
              <a:tblGrid>
                <a:gridCol w="1157143">
                  <a:extLst>
                    <a:ext uri="{9D8B030D-6E8A-4147-A177-3AD203B41FA5}">
                      <a16:colId xmlns:a16="http://schemas.microsoft.com/office/drawing/2014/main" val="2408515416"/>
                    </a:ext>
                  </a:extLst>
                </a:gridCol>
                <a:gridCol w="1656000">
                  <a:extLst>
                    <a:ext uri="{9D8B030D-6E8A-4147-A177-3AD203B41FA5}">
                      <a16:colId xmlns:a16="http://schemas.microsoft.com/office/drawing/2014/main" val="3650756248"/>
                    </a:ext>
                  </a:extLst>
                </a:gridCol>
                <a:gridCol w="1800000">
                  <a:extLst>
                    <a:ext uri="{9D8B030D-6E8A-4147-A177-3AD203B41FA5}">
                      <a16:colId xmlns:a16="http://schemas.microsoft.com/office/drawing/2014/main" val="2030480043"/>
                    </a:ext>
                  </a:extLst>
                </a:gridCol>
                <a:gridCol w="1800000">
                  <a:extLst>
                    <a:ext uri="{9D8B030D-6E8A-4147-A177-3AD203B41FA5}">
                      <a16:colId xmlns:a16="http://schemas.microsoft.com/office/drawing/2014/main" val="2049176156"/>
                    </a:ext>
                  </a:extLst>
                </a:gridCol>
                <a:gridCol w="1836000">
                  <a:extLst>
                    <a:ext uri="{9D8B030D-6E8A-4147-A177-3AD203B41FA5}">
                      <a16:colId xmlns:a16="http://schemas.microsoft.com/office/drawing/2014/main" val="215924974"/>
                    </a:ext>
                  </a:extLst>
                </a:gridCol>
              </a:tblGrid>
              <a:tr h="360000">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Location</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Period</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Due date</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Payment date</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srgbClr val="362731"/>
                          </a:solidFill>
                          <a:effectLst/>
                          <a:uLnTx/>
                          <a:uFillTx/>
                          <a:latin typeface="+mn-lt"/>
                          <a:ea typeface="+mn-ea"/>
                          <a:cs typeface="Arial" charset="0"/>
                        </a:rPr>
                        <a:t>Amount </a:t>
                      </a:r>
                      <a:endParaRPr kumimoji="0" lang="en-IN" sz="1400" b="1" i="0" u="none" strike="noStrike" kern="1200" cap="none" spc="0" normalizeH="0" baseline="0" dirty="0">
                        <a:ln>
                          <a:noFill/>
                        </a:ln>
                        <a:solidFill>
                          <a:srgbClr val="362731"/>
                        </a:solidFill>
                        <a:effectLst/>
                        <a:uLnTx/>
                        <a:uFillTx/>
                        <a:latin typeface="+mn-lt"/>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805160267"/>
                  </a:ext>
                </a:extLst>
              </a:tr>
              <a:tr h="288000">
                <a:tc>
                  <a:txBody>
                    <a:bodyPr/>
                    <a:lstStyle/>
                    <a:p>
                      <a:pPr algn="l" fontAlgn="t"/>
                      <a:r>
                        <a:rPr kumimoji="0" lang="en-IN" sz="1400" b="0" i="0" u="none" strike="noStrike" kern="1200" cap="none" spc="0" normalizeH="0" baseline="0" dirty="0">
                          <a:ln>
                            <a:noFill/>
                          </a:ln>
                          <a:solidFill>
                            <a:srgbClr val="362731"/>
                          </a:solidFill>
                          <a:effectLst/>
                          <a:uLnTx/>
                          <a:uFillTx/>
                          <a:latin typeface="+mn-lt"/>
                          <a:ea typeface="+mn-ea"/>
                          <a:cs typeface="Arial" charset="0"/>
                        </a:rPr>
                        <a:t>Patna</a:t>
                      </a:r>
                      <a:endParaRPr kumimoji="0" lang="en-IN" sz="1400" b="0" i="0" u="none" strike="noStrike" kern="1200" cap="none" spc="0" normalizeH="0" baseline="0" dirty="0">
                        <a:ln>
                          <a:noFill/>
                        </a:ln>
                        <a:solidFill>
                          <a:srgbClr val="362731"/>
                        </a:solidFill>
                        <a:effectLst/>
                        <a:uLnTx/>
                        <a:uFillTx/>
                        <a:latin typeface="Arial"/>
                        <a:ea typeface="+mn-ea"/>
                        <a:cs typeface="Arial" charset="0"/>
                      </a:endParaRPr>
                    </a:p>
                  </a:txBody>
                  <a:tcPr marL="18000" marR="9063" marT="18000" marB="1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0" lang="en-US" sz="1400" b="0" i="0" u="none" strike="noStrike" kern="1200" cap="none" spc="0" normalizeH="0" baseline="0" dirty="0">
                          <a:ln>
                            <a:noFill/>
                          </a:ln>
                          <a:solidFill>
                            <a:srgbClr val="362731"/>
                          </a:solidFill>
                          <a:effectLst/>
                          <a:uLnTx/>
                          <a:uFillTx/>
                          <a:latin typeface="Arial"/>
                          <a:ea typeface="+mn-ea"/>
                          <a:cs typeface="Arial" charset="0"/>
                        </a:rPr>
                        <a:t>FY-22-23</a:t>
                      </a:r>
                      <a:endParaRPr kumimoji="0" lang="en-IN" sz="1400" b="0"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0" lang="en-US" sz="1400" b="0" i="0" u="none" strike="noStrike" kern="1200" cap="none" spc="0" normalizeH="0" baseline="0" dirty="0">
                          <a:ln>
                            <a:noFill/>
                          </a:ln>
                          <a:solidFill>
                            <a:srgbClr val="362731"/>
                          </a:solidFill>
                          <a:effectLst/>
                          <a:uLnTx/>
                          <a:uFillTx/>
                          <a:latin typeface="Arial"/>
                          <a:ea typeface="+mn-ea"/>
                          <a:cs typeface="Arial" charset="0"/>
                        </a:rPr>
                        <a:t>15</a:t>
                      </a:r>
                      <a:r>
                        <a:rPr kumimoji="0" lang="en-US" sz="1400" b="0" i="0" u="none" strike="noStrike" kern="1200" cap="none" spc="0" normalizeH="0" baseline="30000" dirty="0">
                          <a:ln>
                            <a:noFill/>
                          </a:ln>
                          <a:solidFill>
                            <a:srgbClr val="362731"/>
                          </a:solidFill>
                          <a:effectLst/>
                          <a:uLnTx/>
                          <a:uFillTx/>
                          <a:latin typeface="Arial"/>
                          <a:ea typeface="+mn-ea"/>
                          <a:cs typeface="Arial" charset="0"/>
                        </a:rPr>
                        <a:t>th</a:t>
                      </a:r>
                      <a:r>
                        <a:rPr kumimoji="0" lang="en-US" sz="1400" b="0" i="0" u="none" strike="noStrike" kern="1200" cap="none" spc="0" normalizeH="0" baseline="0" dirty="0">
                          <a:ln>
                            <a:noFill/>
                          </a:ln>
                          <a:solidFill>
                            <a:srgbClr val="362731"/>
                          </a:solidFill>
                          <a:effectLst/>
                          <a:uLnTx/>
                          <a:uFillTx/>
                          <a:latin typeface="Arial"/>
                          <a:ea typeface="+mn-ea"/>
                          <a:cs typeface="Arial" charset="0"/>
                        </a:rPr>
                        <a:t> Nov 22</a:t>
                      </a:r>
                      <a:endParaRPr kumimoji="0" lang="en-IN" sz="1400" b="0"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19-Jan-23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1,000</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6635722"/>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Patna </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FY-23-24</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362731"/>
                          </a:solidFill>
                          <a:effectLst/>
                          <a:uLnTx/>
                          <a:uFillTx/>
                          <a:latin typeface="+mn-lt"/>
                          <a:ea typeface="+mn-ea"/>
                          <a:cs typeface="Arial" charset="0"/>
                        </a:rPr>
                        <a:t>15</a:t>
                      </a:r>
                      <a:r>
                        <a:rPr kumimoji="0" lang="en-US" sz="1400" b="0" i="0" u="none" strike="noStrike" kern="1200" cap="none" spc="0" normalizeH="0" baseline="30000" dirty="0">
                          <a:ln>
                            <a:noFill/>
                          </a:ln>
                          <a:solidFill>
                            <a:srgbClr val="362731"/>
                          </a:solidFill>
                          <a:effectLst/>
                          <a:uLnTx/>
                          <a:uFillTx/>
                          <a:latin typeface="+mn-lt"/>
                          <a:ea typeface="+mn-ea"/>
                          <a:cs typeface="Arial" charset="0"/>
                        </a:rPr>
                        <a:t>th</a:t>
                      </a:r>
                      <a:r>
                        <a:rPr kumimoji="0" lang="en-US" sz="1400" b="0" i="0" u="none" strike="noStrike" kern="1200" cap="none" spc="0" normalizeH="0" baseline="0" dirty="0">
                          <a:ln>
                            <a:noFill/>
                          </a:ln>
                          <a:solidFill>
                            <a:srgbClr val="362731"/>
                          </a:solidFill>
                          <a:effectLst/>
                          <a:uLnTx/>
                          <a:uFillTx/>
                          <a:latin typeface="+mn-lt"/>
                          <a:ea typeface="+mn-ea"/>
                          <a:cs typeface="Arial" charset="0"/>
                        </a:rPr>
                        <a:t> Nov 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8-Dec-23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3,000</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482304"/>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Guntur</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Nov 22 to Sept 23  </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10</a:t>
                      </a:r>
                      <a:r>
                        <a:rPr kumimoji="0" lang="en-US" sz="1400" b="0" i="0" u="none" strike="noStrike" kern="1200" cap="none" spc="0" normalizeH="0" baseline="30000" noProof="0" dirty="0">
                          <a:ln>
                            <a:noFill/>
                          </a:ln>
                          <a:solidFill>
                            <a:srgbClr val="362731"/>
                          </a:solidFill>
                          <a:effectLst/>
                          <a:uLnTx/>
                          <a:uFillTx/>
                          <a:latin typeface="Arial"/>
                          <a:ea typeface="+mn-ea"/>
                          <a:cs typeface="Arial" charset="0"/>
                        </a:rPr>
                        <a:t>th</a:t>
                      </a:r>
                      <a:r>
                        <a:rPr kumimoji="0" lang="en-US" sz="1400" b="0" i="0" u="none" strike="noStrike" kern="1200" cap="none" spc="0" normalizeH="0" baseline="0" noProof="0" dirty="0">
                          <a:ln>
                            <a:noFill/>
                          </a:ln>
                          <a:solidFill>
                            <a:srgbClr val="362731"/>
                          </a:solidFill>
                          <a:effectLst/>
                          <a:uLnTx/>
                          <a:uFillTx/>
                          <a:latin typeface="Arial"/>
                          <a:ea typeface="+mn-ea"/>
                          <a:cs typeface="Arial" charset="0"/>
                        </a:rPr>
                        <a:t> of Next month</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30-Oct-23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4,000</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6546621"/>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Kerala</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Apr 23 to Sept 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31-Aug-23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27-Sept-23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3,500</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8585697"/>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Shillong</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Jul 23 to Sept 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28</a:t>
                      </a:r>
                      <a:r>
                        <a:rPr kumimoji="0" lang="en-US" sz="1400" b="0" i="0" u="none" strike="noStrike" kern="1200" cap="none" spc="0" normalizeH="0" baseline="30000" noProof="0" dirty="0">
                          <a:ln>
                            <a:noFill/>
                          </a:ln>
                          <a:solidFill>
                            <a:srgbClr val="362731"/>
                          </a:solidFill>
                          <a:effectLst/>
                          <a:uLnTx/>
                          <a:uFillTx/>
                          <a:latin typeface="Arial"/>
                          <a:ea typeface="+mn-ea"/>
                          <a:cs typeface="Arial" charset="0"/>
                        </a:rPr>
                        <a:t>th</a:t>
                      </a:r>
                      <a:r>
                        <a:rPr kumimoji="0" lang="en-US" sz="1400" b="0" i="0" u="none" strike="noStrike" kern="1200" cap="none" spc="0" normalizeH="0" baseline="0" noProof="0" dirty="0">
                          <a:ln>
                            <a:noFill/>
                          </a:ln>
                          <a:solidFill>
                            <a:srgbClr val="362731"/>
                          </a:solidFill>
                          <a:effectLst/>
                          <a:uLnTx/>
                          <a:uFillTx/>
                          <a:latin typeface="Arial"/>
                          <a:ea typeface="+mn-ea"/>
                          <a:cs typeface="Arial" charset="0"/>
                        </a:rPr>
                        <a:t> of every month</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17-Oct-23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850</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8167541"/>
                  </a:ext>
                </a:extLst>
              </a:tr>
            </a:tbl>
          </a:graphicData>
        </a:graphic>
      </p:graphicFrame>
    </p:spTree>
    <p:extLst>
      <p:ext uri="{BB962C8B-B14F-4D97-AF65-F5344CB8AC3E}">
        <p14:creationId xmlns:p14="http://schemas.microsoft.com/office/powerpoint/2010/main" val="233078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58598" y="16637"/>
            <a:ext cx="2444224" cy="1116542"/>
          </a:xfrm>
          <a:prstGeom prst="rect">
            <a:avLst/>
          </a:prstGeom>
        </p:spPr>
        <p:txBody>
          <a:bodyPr wrap="square" lIns="84664" tIns="42332" rIns="84664" bIns="42332">
            <a:spAutoFit/>
          </a:bodyPr>
          <a:lstStyle/>
          <a:p>
            <a:pPr marL="317491" indent="-317491" defTabSz="914180">
              <a:defRPr/>
            </a:pPr>
            <a:endParaRPr lang="en-IN" sz="1100" kern="0">
              <a:solidFill>
                <a:srgbClr val="003777"/>
              </a:solidFill>
            </a:endParaRPr>
          </a:p>
          <a:p>
            <a:r>
              <a:rPr lang="en-IN" sz="800"/>
              <a:t>Mazars</a:t>
            </a:r>
          </a:p>
          <a:p>
            <a:r>
              <a:rPr lang="en-IN" sz="800"/>
              <a:t>Esplanade House, </a:t>
            </a:r>
          </a:p>
          <a:p>
            <a:r>
              <a:rPr lang="en-IN" sz="800"/>
              <a:t>29 Hazarimal Somani Marg</a:t>
            </a:r>
          </a:p>
          <a:p>
            <a:r>
              <a:rPr lang="en-IN" sz="800"/>
              <a:t>Fort, Mumbai-400001</a:t>
            </a:r>
          </a:p>
          <a:p>
            <a:endParaRPr lang="en-IN" sz="800" kern="0">
              <a:solidFill>
                <a:srgbClr val="003777"/>
              </a:solidFill>
            </a:endParaRPr>
          </a:p>
          <a:p>
            <a:r>
              <a:rPr lang="en-IN" sz="800" kern="0">
                <a:solidFill>
                  <a:srgbClr val="003777"/>
                </a:solidFill>
              </a:rPr>
              <a:t>Tel: +91 22 6158 6200; 6158 7200</a:t>
            </a:r>
          </a:p>
          <a:p>
            <a:r>
              <a:rPr lang="en-IN" sz="800" kern="0">
                <a:solidFill>
                  <a:srgbClr val="003777"/>
                </a:solidFill>
              </a:rPr>
              <a:t>www.mazars.com</a:t>
            </a:r>
          </a:p>
        </p:txBody>
      </p:sp>
      <p:pic>
        <p:nvPicPr>
          <p:cNvPr id="2" name="Picture 1" descr="A picture containing drawing, clock, meter&#10;&#10;Description automatically generated">
            <a:extLst>
              <a:ext uri="{FF2B5EF4-FFF2-40B4-BE49-F238E27FC236}">
                <a16:creationId xmlns:a16="http://schemas.microsoft.com/office/drawing/2014/main" id="{662AC264-F5FA-498B-9B4C-51EEFB074405}"/>
              </a:ext>
            </a:extLst>
          </p:cNvPr>
          <p:cNvPicPr>
            <a:picLocks noChangeAspect="1"/>
          </p:cNvPicPr>
          <p:nvPr/>
        </p:nvPicPr>
        <p:blipFill>
          <a:blip r:embed="rId2"/>
          <a:stretch>
            <a:fillRect/>
          </a:stretch>
        </p:blipFill>
        <p:spPr>
          <a:xfrm>
            <a:off x="313350" y="306671"/>
            <a:ext cx="1374870" cy="217575"/>
          </a:xfrm>
          <a:prstGeom prst="rect">
            <a:avLst/>
          </a:prstGeom>
        </p:spPr>
      </p:pic>
      <p:sp>
        <p:nvSpPr>
          <p:cNvPr id="3" name="TextBox 2">
            <a:extLst>
              <a:ext uri="{FF2B5EF4-FFF2-40B4-BE49-F238E27FC236}">
                <a16:creationId xmlns:a16="http://schemas.microsoft.com/office/drawing/2014/main" id="{38286640-0D0D-4E23-B6D0-3B534584BA58}"/>
              </a:ext>
            </a:extLst>
          </p:cNvPr>
          <p:cNvSpPr txBox="1"/>
          <p:nvPr/>
        </p:nvSpPr>
        <p:spPr>
          <a:xfrm>
            <a:off x="194872" y="6279620"/>
            <a:ext cx="1618938" cy="307777"/>
          </a:xfrm>
          <a:prstGeom prst="rect">
            <a:avLst/>
          </a:prstGeom>
          <a:solidFill>
            <a:schemeClr val="bg1"/>
          </a:solidFill>
        </p:spPr>
        <p:txBody>
          <a:bodyPr wrap="square" lIns="0" rtlCol="0">
            <a:spAutoFit/>
          </a:bodyPr>
          <a:lstStyle/>
          <a:p>
            <a:pPr marL="285750" indent="-285750" algn="l">
              <a:buFont typeface="Wingdings" pitchFamily="2" charset="2"/>
              <a:buChar char="§"/>
            </a:pPr>
            <a:endParaRPr lang="en-IN" sz="1400" spc="40">
              <a:solidFill>
                <a:schemeClr val="tx1"/>
              </a:solidFill>
            </a:endParaRPr>
          </a:p>
        </p:txBody>
      </p:sp>
      <p:sp>
        <p:nvSpPr>
          <p:cNvPr id="4" name="Rectangle 3">
            <a:extLst>
              <a:ext uri="{FF2B5EF4-FFF2-40B4-BE49-F238E27FC236}">
                <a16:creationId xmlns:a16="http://schemas.microsoft.com/office/drawing/2014/main" id="{0784C2F2-734D-0B40-75AA-0EB86E054501}"/>
              </a:ext>
            </a:extLst>
          </p:cNvPr>
          <p:cNvSpPr txBox="1">
            <a:spLocks noChangeArrowheads="1"/>
          </p:cNvSpPr>
          <p:nvPr/>
        </p:nvSpPr>
        <p:spPr bwMode="auto">
          <a:xfrm>
            <a:off x="304800" y="685800"/>
            <a:ext cx="11520000" cy="5399460"/>
          </a:xfrm>
          <a:prstGeom prst="rect">
            <a:avLst/>
          </a:prstGeom>
          <a:noFill/>
          <a:ln w="9525">
            <a:noFill/>
            <a:miter lim="800000"/>
            <a:headEnd/>
            <a:tailEnd/>
          </a:ln>
        </p:spPr>
        <p:txBody>
          <a:bodyPr/>
          <a:lstStyle/>
          <a:p>
            <a:pPr algn="just" defTabSz="987342">
              <a:defRPr/>
            </a:pPr>
            <a:r>
              <a:rPr lang="en-IN" sz="1200" dirty="0">
                <a:solidFill>
                  <a:schemeClr val="accent6"/>
                </a:solidFill>
                <a:latin typeface="Arial" panose="020B0604020202020204" pitchFamily="34" charset="0"/>
                <a:cs typeface="Arial" panose="020B0604020202020204" pitchFamily="34" charset="0"/>
              </a:rPr>
              <a:t>28 March 2024</a:t>
            </a:r>
          </a:p>
          <a:p>
            <a:pPr algn="just" defTabSz="987342">
              <a:defRPr/>
            </a:pPr>
            <a:endParaRPr lang="en-IN" sz="1200" dirty="0">
              <a:solidFill>
                <a:schemeClr val="accent6"/>
              </a:solidFill>
              <a:latin typeface="Arial" panose="020B0604020202020204" pitchFamily="34" charset="0"/>
              <a:cs typeface="Arial" panose="020B0604020202020204" pitchFamily="34" charset="0"/>
            </a:endParaRPr>
          </a:p>
          <a:p>
            <a:pPr defTabSz="987342">
              <a:defRPr/>
            </a:pPr>
            <a:r>
              <a:rPr lang="en-IN" sz="1200" kern="0" dirty="0">
                <a:solidFill>
                  <a:schemeClr val="accent6"/>
                </a:solidFill>
                <a:latin typeface="Arial" panose="020B0604020202020204" pitchFamily="34" charset="0"/>
                <a:cs typeface="Arial" panose="020B0604020202020204" pitchFamily="34" charset="0"/>
              </a:rPr>
              <a:t>FLP Trading</a:t>
            </a:r>
            <a:r>
              <a:rPr lang="en-IN" sz="1200" dirty="0">
                <a:solidFill>
                  <a:schemeClr val="accent6"/>
                </a:solidFill>
                <a:latin typeface="Arial" panose="020B0604020202020204" pitchFamily="34" charset="0"/>
                <a:cs typeface="Arial" panose="020B0604020202020204" pitchFamily="34" charset="0"/>
              </a:rPr>
              <a:t> Pvt Ltd</a:t>
            </a:r>
          </a:p>
          <a:p>
            <a:pPr defTabSz="987342" fontAlgn="base">
              <a:spcAft>
                <a:spcPct val="0"/>
              </a:spcAft>
              <a:defRPr/>
            </a:pPr>
            <a:r>
              <a:rPr lang="en-US" sz="1200" kern="0" dirty="0">
                <a:solidFill>
                  <a:schemeClr val="accent6"/>
                </a:solidFill>
                <a:latin typeface="Arial" panose="020B0604020202020204" pitchFamily="34" charset="0"/>
                <a:cs typeface="Arial" panose="020B0604020202020204" pitchFamily="34" charset="0"/>
              </a:rPr>
              <a:t>102, Oracle Point, 1st Floor, </a:t>
            </a:r>
          </a:p>
          <a:p>
            <a:pPr defTabSz="987342" fontAlgn="base">
              <a:spcAft>
                <a:spcPct val="0"/>
              </a:spcAft>
              <a:defRPr/>
            </a:pPr>
            <a:r>
              <a:rPr lang="en-US" sz="1200" kern="0" dirty="0">
                <a:solidFill>
                  <a:schemeClr val="accent6"/>
                </a:solidFill>
                <a:latin typeface="Arial" panose="020B0604020202020204" pitchFamily="34" charset="0"/>
                <a:cs typeface="Arial" panose="020B0604020202020204" pitchFamily="34" charset="0"/>
              </a:rPr>
              <a:t>Guru Nanak Road, </a:t>
            </a:r>
          </a:p>
          <a:p>
            <a:pPr defTabSz="987342" fontAlgn="base">
              <a:spcAft>
                <a:spcPct val="0"/>
              </a:spcAft>
              <a:defRPr/>
            </a:pPr>
            <a:r>
              <a:rPr lang="en-US" sz="1200" kern="0" dirty="0">
                <a:solidFill>
                  <a:schemeClr val="accent6"/>
                </a:solidFill>
                <a:latin typeface="Arial" panose="020B0604020202020204" pitchFamily="34" charset="0"/>
                <a:cs typeface="Arial" panose="020B0604020202020204" pitchFamily="34" charset="0"/>
              </a:rPr>
              <a:t>Opposite Bandra Railway Station, </a:t>
            </a:r>
          </a:p>
          <a:p>
            <a:pPr defTabSz="987342" fontAlgn="base">
              <a:spcAft>
                <a:spcPct val="0"/>
              </a:spcAft>
              <a:defRPr/>
            </a:pPr>
            <a:r>
              <a:rPr lang="en-US" sz="1200" kern="0" dirty="0">
                <a:solidFill>
                  <a:schemeClr val="accent6"/>
                </a:solidFill>
                <a:latin typeface="Arial" panose="020B0604020202020204" pitchFamily="34" charset="0"/>
                <a:cs typeface="Arial" panose="020B0604020202020204" pitchFamily="34" charset="0"/>
              </a:rPr>
              <a:t>Bandra (West), Mumbai: 400 050</a:t>
            </a:r>
          </a:p>
          <a:p>
            <a:pPr marL="342900" indent="-342900" algn="just" defTabSz="987342">
              <a:spcBef>
                <a:spcPct val="20000"/>
              </a:spcBef>
              <a:defRPr/>
            </a:pPr>
            <a:endParaRPr lang="en-IN" sz="1200" b="1" kern="0" dirty="0">
              <a:solidFill>
                <a:schemeClr val="accent6"/>
              </a:solidFill>
              <a:latin typeface="Arial" panose="020B0604020202020204" pitchFamily="34" charset="0"/>
              <a:cs typeface="Arial" panose="020B0604020202020204" pitchFamily="34" charset="0"/>
            </a:endParaRPr>
          </a:p>
          <a:p>
            <a:pPr marL="342900" indent="-342900" algn="just" defTabSz="987342">
              <a:spcBef>
                <a:spcPct val="20000"/>
              </a:spcBef>
              <a:defRPr/>
            </a:pPr>
            <a:r>
              <a:rPr lang="en-IN" sz="1200" b="1" kern="0" dirty="0">
                <a:solidFill>
                  <a:schemeClr val="accent6"/>
                </a:solidFill>
                <a:latin typeface="Arial" panose="020B0604020202020204" pitchFamily="34" charset="0"/>
                <a:cs typeface="Arial" panose="020B0604020202020204" pitchFamily="34" charset="0"/>
              </a:rPr>
              <a:t>For the attention of the Board of Directors</a:t>
            </a:r>
            <a:endParaRPr lang="en-IN" sz="1200" kern="0" dirty="0">
              <a:solidFill>
                <a:schemeClr val="accent6"/>
              </a:solidFill>
              <a:latin typeface="Arial" panose="020B0604020202020204" pitchFamily="34" charset="0"/>
              <a:cs typeface="Arial" panose="020B0604020202020204" pitchFamily="34" charset="0"/>
            </a:endParaRPr>
          </a:p>
          <a:p>
            <a:pPr marL="342900" indent="-342900" algn="just" defTabSz="987342">
              <a:spcBef>
                <a:spcPct val="20000"/>
              </a:spcBef>
              <a:defRPr/>
            </a:pPr>
            <a:r>
              <a:rPr lang="en-IN" sz="1200" kern="0" dirty="0">
                <a:solidFill>
                  <a:schemeClr val="accent6"/>
                </a:solidFill>
                <a:latin typeface="Arial" panose="020B0604020202020204" pitchFamily="34" charset="0"/>
                <a:cs typeface="Arial" panose="020B0604020202020204" pitchFamily="34" charset="0"/>
              </a:rPr>
              <a:t>Dear Sirs / Madam,</a:t>
            </a:r>
          </a:p>
          <a:p>
            <a:pPr marL="342900" indent="-342900" algn="just" defTabSz="987342">
              <a:spcBef>
                <a:spcPct val="20000"/>
              </a:spcBef>
              <a:defRPr/>
            </a:pPr>
            <a:endParaRPr lang="en-IN" sz="1200" kern="0" dirty="0">
              <a:solidFill>
                <a:schemeClr val="accent6"/>
              </a:solidFill>
              <a:latin typeface="Arial" panose="020B0604020202020204" pitchFamily="34" charset="0"/>
              <a:cs typeface="Arial" panose="020B0604020202020204" pitchFamily="34" charset="0"/>
            </a:endParaRPr>
          </a:p>
          <a:p>
            <a:pPr algn="just" defTabSz="987342">
              <a:spcBef>
                <a:spcPct val="20000"/>
              </a:spcBef>
              <a:defRPr/>
            </a:pPr>
            <a:r>
              <a:rPr lang="en-US" sz="1200" b="1" dirty="0">
                <a:solidFill>
                  <a:schemeClr val="accent6"/>
                </a:solidFill>
                <a:latin typeface="Arial" panose="020B0604020202020204" pitchFamily="34" charset="0"/>
                <a:cs typeface="Arial" panose="020B0604020202020204" pitchFamily="34" charset="0"/>
              </a:rPr>
              <a:t>INTERNAL AUDIT REPORT OF FLP TRADING PRIVATE LIMITED | YEAR 2023-24</a:t>
            </a:r>
          </a:p>
          <a:p>
            <a:pPr algn="just" defTabSz="987342">
              <a:spcBef>
                <a:spcPct val="20000"/>
              </a:spcBef>
              <a:defRPr/>
            </a:pPr>
            <a:r>
              <a:rPr lang="en-US" sz="1200" dirty="0">
                <a:solidFill>
                  <a:schemeClr val="accent6"/>
                </a:solidFill>
                <a:latin typeface="Arial" panose="020B0604020202020204" pitchFamily="34" charset="0"/>
                <a:cs typeface="Arial" panose="020B0604020202020204" pitchFamily="34" charset="0"/>
              </a:rPr>
              <a:t>Order to Cash, HR and Payroll and Information Technology General Controls</a:t>
            </a:r>
            <a:endParaRPr lang="en-GB" sz="1200" dirty="0">
              <a:solidFill>
                <a:schemeClr val="accent6"/>
              </a:solidFill>
              <a:latin typeface="Arial" panose="020B0604020202020204" pitchFamily="34" charset="0"/>
              <a:cs typeface="Arial" panose="020B0604020202020204" pitchFamily="34" charset="0"/>
            </a:endParaRPr>
          </a:p>
          <a:p>
            <a:pPr algn="just" defTabSz="987342">
              <a:spcBef>
                <a:spcPct val="20000"/>
              </a:spcBef>
              <a:defRPr/>
            </a:pPr>
            <a:endParaRPr lang="en-US" sz="1200" dirty="0">
              <a:solidFill>
                <a:schemeClr val="accent6"/>
              </a:solidFill>
              <a:highlight>
                <a:srgbClr val="FFFF00"/>
              </a:highlight>
              <a:latin typeface="Arial" panose="020B0604020202020204" pitchFamily="34" charset="0"/>
              <a:cs typeface="Arial" panose="020B0604020202020204" pitchFamily="34" charset="0"/>
            </a:endParaRPr>
          </a:p>
          <a:p>
            <a:pPr algn="just" defTabSz="987342">
              <a:spcBef>
                <a:spcPct val="20000"/>
              </a:spcBef>
              <a:defRPr/>
            </a:pPr>
            <a:r>
              <a:rPr lang="en-US" sz="1200" dirty="0">
                <a:solidFill>
                  <a:schemeClr val="accent6"/>
                </a:solidFill>
                <a:latin typeface="Arial" panose="020B0604020202020204" pitchFamily="34" charset="0"/>
                <a:cs typeface="Arial" panose="020B0604020202020204" pitchFamily="34" charset="0"/>
              </a:rPr>
              <a:t>Following the completion of the internal audit of FLP Trading Pvt. </a:t>
            </a:r>
            <a:r>
              <a:rPr lang="en-IN" sz="1200" dirty="0">
                <a:solidFill>
                  <a:schemeClr val="accent6"/>
                </a:solidFill>
                <a:latin typeface="Arial" panose="020B0604020202020204" pitchFamily="34" charset="0"/>
                <a:cs typeface="Arial" panose="020B0604020202020204" pitchFamily="34" charset="0"/>
              </a:rPr>
              <a:t>Ltd</a:t>
            </a:r>
            <a:r>
              <a:rPr lang="en-US" sz="1200" dirty="0">
                <a:solidFill>
                  <a:schemeClr val="accent6"/>
                </a:solidFill>
                <a:latin typeface="Arial" panose="020B0604020202020204" pitchFamily="34" charset="0"/>
                <a:cs typeface="Arial" panose="020B0604020202020204" pitchFamily="34" charset="0"/>
              </a:rPr>
              <a:t>, for the </a:t>
            </a:r>
            <a:r>
              <a:rPr lang="en-US" sz="1200" dirty="0">
                <a:solidFill>
                  <a:schemeClr val="bg2">
                    <a:lumMod val="10000"/>
                  </a:schemeClr>
                </a:solidFill>
              </a:rPr>
              <a:t>“</a:t>
            </a:r>
            <a:r>
              <a:rPr lang="en-US" sz="1200" dirty="0">
                <a:solidFill>
                  <a:schemeClr val="accent6"/>
                </a:solidFill>
                <a:latin typeface="Arial" panose="020B0604020202020204" pitchFamily="34" charset="0"/>
                <a:cs typeface="Arial" panose="020B0604020202020204" pitchFamily="34" charset="0"/>
              </a:rPr>
              <a:t>Order to Cash, HR and Payroll and Information Technology General Controls</a:t>
            </a:r>
            <a:r>
              <a:rPr lang="en-US" sz="1200" dirty="0">
                <a:solidFill>
                  <a:schemeClr val="bg2">
                    <a:lumMod val="10000"/>
                  </a:schemeClr>
                </a:solidFill>
              </a:rPr>
              <a:t>” areas, </a:t>
            </a:r>
            <a:r>
              <a:rPr lang="en-US" sz="1200" dirty="0">
                <a:solidFill>
                  <a:schemeClr val="bg2">
                    <a:lumMod val="10000"/>
                  </a:schemeClr>
                </a:solidFill>
                <a:latin typeface="Arial" panose="020B0604020202020204" pitchFamily="34" charset="0"/>
                <a:cs typeface="Arial" panose="020B0604020202020204" pitchFamily="34" charset="0"/>
              </a:rPr>
              <a:t> </a:t>
            </a:r>
            <a:r>
              <a:rPr lang="en-US" sz="1200" dirty="0">
                <a:solidFill>
                  <a:schemeClr val="accent6"/>
                </a:solidFill>
                <a:latin typeface="Arial" panose="020B0604020202020204" pitchFamily="34" charset="0"/>
                <a:cs typeface="Arial" panose="020B0604020202020204" pitchFamily="34" charset="0"/>
              </a:rPr>
              <a:t>we are now pleased to forward the final internal audit report for the above process. The ATR or Action taken report for the observations reported previously, is separately attached to this report as an excel sheet.</a:t>
            </a:r>
          </a:p>
          <a:p>
            <a:pPr algn="just"/>
            <a:endParaRPr lang="en-US" sz="1200" dirty="0">
              <a:solidFill>
                <a:schemeClr val="accent6"/>
              </a:solidFill>
              <a:latin typeface="Arial" panose="020B0604020202020204" pitchFamily="34" charset="0"/>
              <a:cs typeface="Arial" panose="020B0604020202020204" pitchFamily="34" charset="0"/>
            </a:endParaRPr>
          </a:p>
          <a:p>
            <a:pPr algn="just"/>
            <a:r>
              <a:rPr lang="en-US" sz="1200" dirty="0">
                <a:solidFill>
                  <a:schemeClr val="accent6"/>
                </a:solidFill>
                <a:latin typeface="Arial" panose="020B0604020202020204" pitchFamily="34" charset="0"/>
                <a:cs typeface="Arial" panose="020B0604020202020204" pitchFamily="34" charset="0"/>
              </a:rPr>
              <a:t>We thank the auditees as also the management team for enabling the internal audit.</a:t>
            </a:r>
          </a:p>
          <a:p>
            <a:pPr algn="just" defTabSz="987342">
              <a:defRPr/>
            </a:pPr>
            <a:endParaRPr lang="en-US" sz="1200" kern="0" dirty="0">
              <a:solidFill>
                <a:schemeClr val="accent6"/>
              </a:solidFill>
              <a:latin typeface="Arial" panose="020B0604020202020204" pitchFamily="34" charset="0"/>
              <a:cs typeface="Arial" panose="020B0604020202020204" pitchFamily="34" charset="0"/>
            </a:endParaRPr>
          </a:p>
          <a:p>
            <a:pPr marL="342900" indent="-342900" algn="just" defTabSz="987342">
              <a:spcBef>
                <a:spcPct val="20000"/>
              </a:spcBef>
              <a:defRPr/>
            </a:pPr>
            <a:r>
              <a:rPr lang="en-IN" sz="1200" kern="0" dirty="0">
                <a:solidFill>
                  <a:schemeClr val="accent6"/>
                </a:solidFill>
                <a:latin typeface="Arial" panose="020B0604020202020204" pitchFamily="34" charset="0"/>
                <a:cs typeface="Arial" panose="020B0604020202020204" pitchFamily="34" charset="0"/>
              </a:rPr>
              <a:t>Yours sincerely</a:t>
            </a:r>
          </a:p>
          <a:p>
            <a:pPr marL="342900" indent="-342900" algn="just" defTabSz="987342">
              <a:defRPr/>
            </a:pPr>
            <a:endParaRPr lang="en-IN" sz="1200" kern="0" dirty="0">
              <a:solidFill>
                <a:schemeClr val="accent6"/>
              </a:solidFill>
              <a:latin typeface="Arial" panose="020B0604020202020204" pitchFamily="34" charset="0"/>
              <a:cs typeface="Arial" panose="020B0604020202020204" pitchFamily="34" charset="0"/>
            </a:endParaRPr>
          </a:p>
          <a:p>
            <a:pPr marL="342900" indent="-342900" algn="just" defTabSz="987342">
              <a:defRPr/>
            </a:pPr>
            <a:endParaRPr lang="en-IN" sz="1200" kern="0" dirty="0">
              <a:solidFill>
                <a:schemeClr val="accent6"/>
              </a:solidFill>
              <a:latin typeface="Arial" panose="020B0604020202020204" pitchFamily="34" charset="0"/>
              <a:cs typeface="Arial" panose="020B0604020202020204" pitchFamily="34" charset="0"/>
            </a:endParaRPr>
          </a:p>
          <a:p>
            <a:pPr marL="342900" indent="-342900" algn="just" defTabSz="987342">
              <a:defRPr/>
            </a:pPr>
            <a:endParaRPr lang="en-IN" sz="1200" kern="0" dirty="0">
              <a:solidFill>
                <a:schemeClr val="accent6"/>
              </a:solidFill>
              <a:latin typeface="Arial" panose="020B0604020202020204" pitchFamily="34" charset="0"/>
              <a:cs typeface="Arial" panose="020B0604020202020204" pitchFamily="34" charset="0"/>
            </a:endParaRPr>
          </a:p>
          <a:p>
            <a:pPr marL="342900" indent="-342900" algn="just" defTabSz="987342">
              <a:defRPr/>
            </a:pPr>
            <a:r>
              <a:rPr lang="en-IN" sz="1200" i="1" kern="0" dirty="0">
                <a:solidFill>
                  <a:schemeClr val="accent6"/>
                </a:solidFill>
                <a:latin typeface="Arial" panose="020B0604020202020204" pitchFamily="34" charset="0"/>
                <a:cs typeface="Arial" panose="020B0604020202020204" pitchFamily="34" charset="0"/>
              </a:rPr>
              <a:t>Authorised signatory</a:t>
            </a:r>
            <a:endParaRPr lang="en-IN" sz="1200" i="1" strike="sngStrike" kern="0" dirty="0">
              <a:solidFill>
                <a:schemeClr val="accent6"/>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C00DE6A-2355-A5AF-D455-0CE14E8F0196}"/>
              </a:ext>
            </a:extLst>
          </p:cNvPr>
          <p:cNvSpPr txBox="1"/>
          <p:nvPr/>
        </p:nvSpPr>
        <p:spPr>
          <a:xfrm>
            <a:off x="10015946" y="6356898"/>
            <a:ext cx="1830950" cy="215444"/>
          </a:xfrm>
          <a:prstGeom prst="rect">
            <a:avLst/>
          </a:prstGeom>
          <a:noFill/>
        </p:spPr>
        <p:txBody>
          <a:bodyPr wrap="none" rtlCol="0">
            <a:spAutoFit/>
          </a:bodyPr>
          <a:lstStyle/>
          <a:p>
            <a:r>
              <a:rPr lang="en-IN" sz="800">
                <a:solidFill>
                  <a:schemeClr val="tx2">
                    <a:lumMod val="50000"/>
                  </a:schemeClr>
                </a:solidFill>
              </a:rPr>
              <a:t>MSME – UDHYAM-MH-19-0145164</a:t>
            </a:r>
          </a:p>
        </p:txBody>
      </p:sp>
    </p:spTree>
    <p:extLst>
      <p:ext uri="{BB962C8B-B14F-4D97-AF65-F5344CB8AC3E}">
        <p14:creationId xmlns:p14="http://schemas.microsoft.com/office/powerpoint/2010/main" val="605425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a:ln>
                <a:noFill/>
              </a:ln>
              <a:solidFill>
                <a:srgbClr val="362731"/>
              </a:solidFill>
              <a:effectLst/>
              <a:uLnTx/>
              <a:uFillTx/>
              <a:latin typeface="Calibri" panose="020F0502020204030204" pitchFamily="34" charset="0"/>
              <a:ea typeface="+mj-ea"/>
              <a:cs typeface="+mj-cs"/>
            </a:endParaRPr>
          </a:p>
        </p:txBody>
      </p:sp>
      <p:sp>
        <p:nvSpPr>
          <p:cNvPr id="22" name="TextBox 21">
            <a:extLst>
              <a:ext uri="{FF2B5EF4-FFF2-40B4-BE49-F238E27FC236}">
                <a16:creationId xmlns:a16="http://schemas.microsoft.com/office/drawing/2014/main" id="{277FA446-48E4-4A05-BA2B-568B21A97609}"/>
              </a:ext>
            </a:extLst>
          </p:cNvPr>
          <p:cNvSpPr txBox="1"/>
          <p:nvPr/>
        </p:nvSpPr>
        <p:spPr>
          <a:xfrm>
            <a:off x="451145" y="183641"/>
            <a:ext cx="7570178"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1.2.</a:t>
            </a:r>
            <a:r>
              <a:rPr lang="en-US" sz="2000" b="1" kern="0" dirty="0">
                <a:solidFill>
                  <a:schemeClr val="accent6"/>
                </a:solidFill>
                <a:latin typeface="+mj-lt"/>
                <a:cs typeface="Times New Roman" pitchFamily="18" charset="0"/>
              </a:rPr>
              <a:t> Overtime provisions/ regulations</a:t>
            </a:r>
            <a:endParaRPr kumimoji="0" lang="en-US" sz="2000" b="1" i="1" u="none" strike="sngStrike" kern="0" cap="none" spc="0" normalizeH="0" baseline="0" noProof="0" dirty="0">
              <a:ln>
                <a:noFill/>
              </a:ln>
              <a:solidFill>
                <a:srgbClr val="362731"/>
              </a:solidFill>
              <a:effectLst/>
              <a:uLnTx/>
              <a:uFillTx/>
              <a:latin typeface="Arial"/>
              <a:ea typeface="+mn-ea"/>
              <a:cs typeface="Times New Roman" pitchFamily="18" charset="0"/>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36757"/>
            <a:ext cx="11140925" cy="4697927"/>
            <a:chOff x="392224" y="839918"/>
            <a:chExt cx="8481272" cy="5602666"/>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61303"/>
              <a:ext cx="1616311" cy="5581281"/>
            </a:xfrm>
            <a:prstGeom prst="rect">
              <a:avLst/>
            </a:prstGeom>
            <a:solidFill>
              <a:schemeClr val="bg1"/>
            </a:solidFill>
            <a:ln w="9525">
              <a:solidFill>
                <a:schemeClr val="tx1"/>
              </a:solidFill>
              <a:miter lim="800000"/>
              <a:headEnd/>
              <a:tailEnd/>
            </a:ln>
          </p:spPr>
          <p:txBody>
            <a:bodyPr/>
            <a:lstStyle/>
            <a:p>
              <a:pPr marL="0" lvl="1" algn="just" defTabSz="912813">
                <a:buSzPct val="100000"/>
                <a:defRPr/>
              </a:pPr>
              <a:r>
                <a:rPr lang="en-US" sz="1200" dirty="0">
                  <a:solidFill>
                    <a:srgbClr val="000000"/>
                  </a:solidFill>
                  <a:latin typeface="+mj-lt"/>
                  <a:cs typeface="Arial" charset="0"/>
                </a:rPr>
                <a:t>Non-compliance of the Act may lead to penal consequences and imprisonment implications to the person concerned.</a:t>
              </a:r>
            </a:p>
            <a:p>
              <a:pPr marL="0" marR="0" lvl="1" algn="just" defTabSz="912813" rtl="0" eaLnBrk="1" fontAlgn="auto" latinLnBrk="0" hangingPunct="1">
                <a:lnSpc>
                  <a:spcPct val="100000"/>
                </a:lnSpc>
                <a:spcBef>
                  <a:spcPts val="0"/>
                </a:spcBef>
                <a:spcAft>
                  <a:spcPts val="0"/>
                </a:spcAft>
                <a:buClrTx/>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790656" y="850677"/>
              <a:ext cx="2082840" cy="5581284"/>
            </a:xfrm>
            <a:prstGeom prst="rect">
              <a:avLst/>
            </a:prstGeom>
            <a:solidFill>
              <a:schemeClr val="bg1"/>
            </a:solidFill>
            <a:ln w="9525">
              <a:solidFill>
                <a:schemeClr val="tx1"/>
              </a:solidFill>
              <a:miter lim="800000"/>
              <a:headEnd/>
              <a:tailEnd/>
            </a:ln>
          </p:spPr>
          <p:txBody>
            <a:bodyPr/>
            <a:lstStyle/>
            <a:p>
              <a:pPr algn="just">
                <a:buClr>
                  <a:srgbClr val="362731"/>
                </a:buClr>
                <a:buSzPct val="100000"/>
                <a:defRPr/>
              </a:pPr>
              <a:r>
                <a:rPr lang="en-US" sz="1200" dirty="0">
                  <a:solidFill>
                    <a:srgbClr val="362731"/>
                  </a:solidFill>
                  <a:cs typeface="Arial" charset="0"/>
                </a:rPr>
                <a:t>We always follow local Laws and Regulations. Due to some unavoidable situation staff had to work for few extra hours which was paid as per Overtime Rules. We will try to avoid such situation where Staff should not work for hours beyond his regular working hours.</a:t>
              </a: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132570" y="839918"/>
              <a:ext cx="1616311" cy="5581281"/>
            </a:xfrm>
            <a:prstGeom prst="rect">
              <a:avLst/>
            </a:prstGeom>
            <a:solidFill>
              <a:schemeClr val="bg1"/>
            </a:solidFill>
            <a:ln w="9525">
              <a:solidFill>
                <a:schemeClr val="tx1"/>
              </a:solidFill>
              <a:miter lim="800000"/>
              <a:headEnd/>
              <a:tailEnd/>
            </a:ln>
          </p:spPr>
          <p:txBody>
            <a:bodyPr/>
            <a:lstStyle/>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r>
                <a:rPr lang="en-US" sz="1200" dirty="0">
                  <a:solidFill>
                    <a:srgbClr val="000000"/>
                  </a:solidFill>
                  <a:latin typeface="+mj-lt"/>
                  <a:cs typeface="Arial" charset="0"/>
                </a:rPr>
                <a:t>Inadequate process for tracking the Overtime hours.</a:t>
              </a: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r>
                <a:rPr lang="en-US" sz="1200" dirty="0">
                  <a:solidFill>
                    <a:srgbClr val="000000"/>
                  </a:solidFill>
                  <a:latin typeface="+mj-lt"/>
                  <a:cs typeface="Arial" charset="0"/>
                </a:rPr>
                <a:t>Absence of maximum overtime hours limit in the OT Policy.</a:t>
              </a: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r>
                <a:rPr lang="en-US" sz="1200" dirty="0">
                  <a:solidFill>
                    <a:srgbClr val="000000"/>
                  </a:solidFill>
                  <a:latin typeface="+mj-lt"/>
                  <a:cs typeface="Arial" charset="0"/>
                </a:rPr>
                <a:t>Company to consider statutory limits as per all Acts while devising the OT Policy.</a:t>
              </a:r>
            </a:p>
            <a:p>
              <a:pPr marL="171450" lvl="1" indent="-171450" algn="just" defTabSz="912813" eaLnBrk="0" fontAlgn="base" hangingPunct="0">
                <a:lnSpc>
                  <a:spcPct val="110000"/>
                </a:lnSpc>
                <a:spcBef>
                  <a:spcPct val="20000"/>
                </a:spcBef>
                <a:spcAft>
                  <a:spcPct val="0"/>
                </a:spcAft>
                <a:buSzPct val="100000"/>
                <a:buFont typeface="Wingdings" panose="05000000000000000000" pitchFamily="2" charset="2"/>
                <a:buChar char="§"/>
                <a:defRPr/>
              </a:pPr>
              <a:endParaRPr lang="en-US" sz="1200" dirty="0">
                <a:solidFill>
                  <a:srgbClr val="000000"/>
                </a:solidFill>
                <a:latin typeface="+mj-lt"/>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60837"/>
              <a:ext cx="3041650" cy="5581280"/>
            </a:xfrm>
            <a:prstGeom prst="rect">
              <a:avLst/>
            </a:prstGeom>
            <a:solidFill>
              <a:schemeClr val="bg1"/>
            </a:solidFill>
            <a:ln w="9525">
              <a:solidFill>
                <a:schemeClr val="tx1"/>
              </a:solidFill>
              <a:miter lim="800000"/>
              <a:headEnd/>
              <a:tailEnd/>
            </a:ln>
          </p:spPr>
          <p:txBody>
            <a:bodyPr/>
            <a:lstStyle/>
            <a:p>
              <a:pPr marL="0" lvl="1" algn="just" defTabSz="912813" eaLnBrk="0" fontAlgn="base" hangingPunct="0">
                <a:spcBef>
                  <a:spcPct val="0"/>
                </a:spcBef>
                <a:spcAft>
                  <a:spcPct val="0"/>
                </a:spcAft>
                <a:buClr>
                  <a:schemeClr val="tx1"/>
                </a:buClr>
                <a:buSzPct val="100000"/>
                <a:defRPr/>
              </a:pPr>
              <a:r>
                <a:rPr lang="en-US" sz="1200" b="1" dirty="0">
                  <a:solidFill>
                    <a:srgbClr val="000000"/>
                  </a:solidFill>
                  <a:latin typeface="+mj-lt"/>
                </a:rPr>
                <a:t>Background</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rgbClr val="000000"/>
                  </a:solidFill>
                </a:rPr>
                <a:t>As per The Bombay Shops and Establishments Act, 1948, "The maximum limit for working overtime shall not exceed 3 hours per day and the employer may, for the purpose of the work beyond the said overtime hours, engage additional number of employees".</a:t>
              </a:r>
            </a:p>
            <a:p>
              <a:pPr marL="171450" lvl="1" indent="-171450" algn="just" defTabSz="912813" eaLnBrk="0" fontAlgn="base" hangingPunct="0">
                <a:spcBef>
                  <a:spcPct val="0"/>
                </a:spcBef>
                <a:spcAft>
                  <a:spcPct val="0"/>
                </a:spcAft>
                <a:buClr>
                  <a:schemeClr val="tx1"/>
                </a:buClr>
                <a:buSzPct val="100000"/>
                <a:buFont typeface="Wingdings" panose="05000000000000000000" pitchFamily="2" charset="2"/>
                <a:buChar char="§"/>
                <a:defRPr/>
              </a:pPr>
              <a:endParaRPr lang="en-US" sz="1200" b="1" dirty="0">
                <a:solidFill>
                  <a:srgbClr val="000000"/>
                </a:solidFill>
                <a:latin typeface="+mj-lt"/>
              </a:endParaRPr>
            </a:p>
            <a:p>
              <a:pPr marL="171450" lvl="1" indent="-171450" algn="just" defTabSz="912813" eaLnBrk="0" fontAlgn="base" hangingPunct="0">
                <a:lnSpc>
                  <a:spcPct val="110000"/>
                </a:lnSpc>
                <a:spcBef>
                  <a:spcPct val="0"/>
                </a:spcBef>
                <a:spcAft>
                  <a:spcPct val="0"/>
                </a:spcAft>
                <a:buSzPct val="100000"/>
                <a:buFont typeface="Wingdings" panose="05000000000000000000" pitchFamily="2" charset="2"/>
                <a:buChar char="§"/>
                <a:defRPr/>
              </a:pPr>
              <a:r>
                <a:rPr lang="en-US" sz="1200" dirty="0">
                  <a:solidFill>
                    <a:srgbClr val="000000"/>
                  </a:solidFill>
                </a:rPr>
                <a:t>As per The Rajasthan Shops &amp; Commercial Establishment Act, 1958 “The total number of overtime hours worked by an employee shall not exceed 50 hours in a quarter”.</a:t>
              </a:r>
            </a:p>
            <a:p>
              <a:pPr marL="171450" lvl="1" indent="-171450" algn="just" defTabSz="912813" eaLnBrk="0" fontAlgn="base" hangingPunct="0">
                <a:lnSpc>
                  <a:spcPct val="110000"/>
                </a:lnSpc>
                <a:spcBef>
                  <a:spcPct val="0"/>
                </a:spcBef>
                <a:spcAft>
                  <a:spcPct val="0"/>
                </a:spcAft>
                <a:buSzPct val="100000"/>
                <a:buFont typeface="Wingdings" panose="05000000000000000000" pitchFamily="2" charset="2"/>
                <a:buChar char="§"/>
                <a:defRPr/>
              </a:pPr>
              <a:endParaRPr lang="en-US" sz="1200" dirty="0">
                <a:solidFill>
                  <a:srgbClr val="000000"/>
                </a:solidFill>
              </a:endParaRPr>
            </a:p>
            <a:p>
              <a:pPr marL="171450" lvl="1" indent="-171450" algn="just" defTabSz="912813" eaLnBrk="0" fontAlgn="base" hangingPunct="0">
                <a:lnSpc>
                  <a:spcPct val="110000"/>
                </a:lnSpc>
                <a:spcBef>
                  <a:spcPct val="0"/>
                </a:spcBef>
                <a:spcAft>
                  <a:spcPct val="0"/>
                </a:spcAft>
                <a:buSzPct val="100000"/>
                <a:buFont typeface="Wingdings" panose="05000000000000000000" pitchFamily="2" charset="2"/>
                <a:buChar char="§"/>
                <a:defRPr/>
              </a:pPr>
              <a:r>
                <a:rPr lang="en-US" sz="1200" dirty="0">
                  <a:solidFill>
                    <a:srgbClr val="000000"/>
                  </a:solidFill>
                </a:rPr>
                <a:t>As per The Bihar Shops &amp; Establishment Act, 1953  “The total number of hours worked including the overtime, shall not exceed 12 hours a day”.</a:t>
              </a:r>
            </a:p>
            <a:p>
              <a:pPr marL="171450" lvl="1" indent="-171450" algn="just" defTabSz="912813" eaLnBrk="0" fontAlgn="base" hangingPunct="0">
                <a:lnSpc>
                  <a:spcPct val="110000"/>
                </a:lnSpc>
                <a:spcBef>
                  <a:spcPct val="0"/>
                </a:spcBef>
                <a:spcAft>
                  <a:spcPct val="0"/>
                </a:spcAft>
                <a:buSzPct val="100000"/>
                <a:buFont typeface="Wingdings" panose="05000000000000000000" pitchFamily="2" charset="2"/>
                <a:buChar char="§"/>
                <a:defRPr/>
              </a:pPr>
              <a:endParaRPr lang="en-US" sz="1200" dirty="0">
                <a:solidFill>
                  <a:srgbClr val="000000"/>
                </a:solidFill>
              </a:endParaRPr>
            </a:p>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rPr>
                <a:t>Observation:</a:t>
              </a:r>
            </a:p>
            <a:p>
              <a:pPr marL="0" lvl="1" algn="just" defTabSz="912813" eaLnBrk="0" fontAlgn="base" hangingPunct="0">
                <a:lnSpc>
                  <a:spcPct val="110000"/>
                </a:lnSpc>
                <a:spcBef>
                  <a:spcPct val="0"/>
                </a:spcBef>
                <a:spcAft>
                  <a:spcPct val="0"/>
                </a:spcAft>
                <a:buSzPct val="100000"/>
                <a:defRPr/>
              </a:pPr>
              <a:r>
                <a:rPr lang="en-US" sz="1200" dirty="0">
                  <a:solidFill>
                    <a:srgbClr val="000000"/>
                  </a:solidFill>
                </a:rPr>
                <a:t>On sample review of overtime, attendance &amp; salary registers for the month of August 2023, we have noted hours have worked beyond the permissible threshold.</a:t>
              </a: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961173" y="5415007"/>
            <a:ext cx="274106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rPr>
              <a:t>Dec 24</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86EF1A16-DBFC-0100-9D58-E75FF6994F7B}"/>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3A96A079-C793-47B9-16C7-EFBFBC2F00DE}"/>
              </a:ext>
            </a:extLst>
          </p:cNvPr>
          <p:cNvSpPr txBox="1">
            <a:spLocks noChangeArrowheads="1"/>
          </p:cNvSpPr>
          <p:nvPr/>
        </p:nvSpPr>
        <p:spPr bwMode="auto">
          <a:xfrm>
            <a:off x="4620160" y="922419"/>
            <a:ext cx="2123173"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F1A247B0-2C39-8C4D-B3CC-4BC5504A6A80}"/>
              </a:ext>
            </a:extLst>
          </p:cNvPr>
          <p:cNvSpPr txBox="1">
            <a:spLocks noChangeArrowheads="1"/>
          </p:cNvSpPr>
          <p:nvPr/>
        </p:nvSpPr>
        <p:spPr bwMode="auto">
          <a:xfrm>
            <a:off x="6784243" y="922418"/>
            <a:ext cx="2124000" cy="330705"/>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2CCD1842-869A-E752-7DCE-7C59769F6A5D}"/>
              </a:ext>
            </a:extLst>
          </p:cNvPr>
          <p:cNvSpPr txBox="1">
            <a:spLocks noChangeArrowheads="1"/>
          </p:cNvSpPr>
          <p:nvPr/>
        </p:nvSpPr>
        <p:spPr bwMode="auto">
          <a:xfrm>
            <a:off x="8966235" y="922418"/>
            <a:ext cx="2736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0DCCA1D5-AC67-7C2F-E646-BC94D511118B}"/>
              </a:ext>
            </a:extLst>
          </p:cNvPr>
          <p:cNvSpPr txBox="1">
            <a:spLocks noChangeArrowheads="1"/>
          </p:cNvSpPr>
          <p:nvPr/>
        </p:nvSpPr>
        <p:spPr bwMode="auto">
          <a:xfrm>
            <a:off x="6784243" y="3309104"/>
            <a:ext cx="2122574" cy="290127"/>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A53A754E-FDD7-2395-D071-FD6D1DB9621D}"/>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2" name="Footer Placeholder 3">
            <a:extLst>
              <a:ext uri="{FF2B5EF4-FFF2-40B4-BE49-F238E27FC236}">
                <a16:creationId xmlns:a16="http://schemas.microsoft.com/office/drawing/2014/main" id="{1F1250FD-6DBF-70BF-1CC9-806B505980D5}"/>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20</a:t>
            </a:r>
          </a:p>
        </p:txBody>
      </p:sp>
      <p:sp>
        <p:nvSpPr>
          <p:cNvPr id="10" name="Rectangle 42">
            <a:extLst>
              <a:ext uri="{FF2B5EF4-FFF2-40B4-BE49-F238E27FC236}">
                <a16:creationId xmlns:a16="http://schemas.microsoft.com/office/drawing/2014/main" id="{44A5F53A-9A72-A53E-E7CA-964B7EEFC4B1}"/>
              </a:ext>
            </a:extLst>
          </p:cNvPr>
          <p:cNvSpPr>
            <a:spLocks noChangeArrowheads="1"/>
          </p:cNvSpPr>
          <p:nvPr/>
        </p:nvSpPr>
        <p:spPr bwMode="auto">
          <a:xfrm>
            <a:off x="9828859" y="156202"/>
            <a:ext cx="1800000" cy="376536"/>
          </a:xfrm>
          <a:prstGeom prst="rect">
            <a:avLst/>
          </a:prstGeom>
          <a:solidFill>
            <a:srgbClr val="FF0000"/>
          </a:solidFill>
          <a:ln w="9525">
            <a:solidFill>
              <a:schemeClr val="tx1"/>
            </a:solidFill>
            <a:miter lim="800000"/>
            <a:headEnd/>
            <a:tailEnd/>
          </a:ln>
        </p:spPr>
        <p:txBody>
          <a:bodyPr wrap="none" lIns="74792" tIns="37396" rIns="74792" bIns="37396" anchor="ctr"/>
          <a:lstStyle/>
          <a:p>
            <a:pPr algn="ctr" eaLnBrk="0" hangingPunct="0"/>
            <a:r>
              <a:rPr lang="en-US" sz="1400" b="1" dirty="0">
                <a:solidFill>
                  <a:schemeClr val="bg1"/>
                </a:solidFill>
                <a:latin typeface="Arial"/>
              </a:rPr>
              <a:t>High</a:t>
            </a:r>
          </a:p>
        </p:txBody>
      </p:sp>
    </p:spTree>
    <p:extLst>
      <p:ext uri="{BB962C8B-B14F-4D97-AF65-F5344CB8AC3E}">
        <p14:creationId xmlns:p14="http://schemas.microsoft.com/office/powerpoint/2010/main" val="27435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65522"/>
            <a:ext cx="11127263" cy="4693597"/>
            <a:chOff x="392224" y="856632"/>
            <a:chExt cx="8470875" cy="5597497"/>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56632"/>
              <a:ext cx="1507318" cy="5581284"/>
            </a:xfrm>
            <a:prstGeom prst="rect">
              <a:avLst/>
            </a:prstGeom>
            <a:solidFill>
              <a:schemeClr val="bg1"/>
            </a:solidFill>
            <a:ln w="9525">
              <a:solidFill>
                <a:schemeClr val="tx1"/>
              </a:solidFill>
              <a:miter lim="800000"/>
              <a:headEnd/>
              <a:tailEnd/>
            </a:ln>
          </p:spPr>
          <p:txBody>
            <a:bodyPr/>
            <a:lstStyle/>
            <a:p>
              <a:pPr marL="171450" lvl="1" indent="-171450" algn="just" defTabSz="912813">
                <a:buSzPct val="100000"/>
                <a:buFont typeface="Arial" panose="020B0604020202020204" pitchFamily="34" charset="0"/>
                <a:buChar char="•"/>
                <a:defRPr/>
              </a:pPr>
              <a:r>
                <a:rPr lang="en-US" sz="1200" dirty="0">
                  <a:solidFill>
                    <a:srgbClr val="000000"/>
                  </a:solidFill>
                  <a:latin typeface="+mj-lt"/>
                  <a:cs typeface="Arial" charset="0"/>
                </a:rPr>
                <a:t>Possibility of misuse of the employee loan facility by the employees.</a:t>
              </a: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670636" y="864803"/>
              <a:ext cx="2192463" cy="5581282"/>
            </a:xfrm>
            <a:prstGeom prst="rect">
              <a:avLst/>
            </a:prstGeom>
            <a:solidFill>
              <a:schemeClr val="bg1"/>
            </a:solidFill>
            <a:ln w="9525">
              <a:solidFill>
                <a:schemeClr val="tx1"/>
              </a:solidFill>
              <a:miter lim="800000"/>
              <a:headEnd/>
              <a:tailEnd/>
            </a:ln>
          </p:spPr>
          <p:txBody>
            <a:bodyPr/>
            <a:lstStyle/>
            <a:p>
              <a:pPr marL="171450" lvl="0" indent="-171450" algn="just">
                <a:buClr>
                  <a:srgbClr val="362731"/>
                </a:buClr>
                <a:buSzPct val="100000"/>
                <a:buFont typeface="Arial" panose="020B0604020202020204" pitchFamily="34" charset="0"/>
                <a:buChar char="•"/>
                <a:defRPr/>
              </a:pPr>
              <a:r>
                <a:rPr lang="en-US" sz="1200" dirty="0">
                  <a:solidFill>
                    <a:srgbClr val="362731"/>
                  </a:solidFill>
                  <a:cs typeface="Arial" charset="0"/>
                </a:rPr>
                <a:t>The policy is monitored as per the norms, and it is meant for the employee welfare. </a:t>
              </a:r>
            </a:p>
            <a:p>
              <a:pPr marL="171450" lvl="0" indent="-171450" algn="just">
                <a:buClr>
                  <a:srgbClr val="362731"/>
                </a:buClr>
                <a:buSzPct val="100000"/>
                <a:buFont typeface="Arial" panose="020B0604020202020204" pitchFamily="34" charset="0"/>
                <a:buChar char="•"/>
                <a:defRPr/>
              </a:pPr>
              <a:endParaRPr lang="en-US" sz="1200" dirty="0">
                <a:solidFill>
                  <a:srgbClr val="362731"/>
                </a:solidFill>
                <a:cs typeface="Arial" charset="0"/>
              </a:endParaRPr>
            </a:p>
            <a:p>
              <a:pPr marL="171450" lvl="0" indent="-171450" algn="just">
                <a:buClr>
                  <a:srgbClr val="362731"/>
                </a:buClr>
                <a:buSzPct val="100000"/>
                <a:buFont typeface="Arial" panose="020B0604020202020204" pitchFamily="34" charset="0"/>
                <a:buChar char="•"/>
                <a:defRPr/>
              </a:pPr>
              <a:r>
                <a:rPr lang="en-US" sz="1200" dirty="0">
                  <a:solidFill>
                    <a:srgbClr val="362731"/>
                  </a:solidFill>
                  <a:cs typeface="Arial" charset="0"/>
                </a:rPr>
                <a:t>The request of some employees are considered under the Management discretionary powers accordingly the amount and repayment  time limit is reviewed on case-to-case basis.   The particular employee was transferred from Ahmedabad location to Ernakulam and to meet his related transfer expenses, the case was considered.   </a:t>
              </a: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036551" y="872847"/>
              <a:ext cx="1589535" cy="5581282"/>
            </a:xfrm>
            <a:prstGeom prst="rect">
              <a:avLst/>
            </a:prstGeom>
            <a:solidFill>
              <a:schemeClr val="bg1"/>
            </a:solidFill>
            <a:ln w="9525">
              <a:solidFill>
                <a:schemeClr val="tx1"/>
              </a:solidFill>
              <a:miter lim="800000"/>
              <a:headEnd/>
              <a:tailEnd/>
            </a:ln>
          </p:spPr>
          <p:txBody>
            <a:bodyPr/>
            <a:lstStyle/>
            <a:p>
              <a:pPr marL="171450" lvl="1" indent="-171450" algn="just" defTabSz="912813">
                <a:buSzPct val="100000"/>
                <a:buFont typeface="Arial" panose="020B0604020202020204" pitchFamily="34" charset="0"/>
                <a:buChar char="•"/>
                <a:defRPr/>
              </a:pPr>
              <a:r>
                <a:rPr lang="en-US" sz="1200" dirty="0">
                  <a:solidFill>
                    <a:srgbClr val="000000"/>
                  </a:solidFill>
                  <a:latin typeface="+mj-lt"/>
                  <a:cs typeface="Arial" charset="0"/>
                </a:rPr>
                <a:t>Non monitoring of compliance with Employee Loan Policy.</a:t>
              </a: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lvl="1" indent="-171450" algn="just" eaLnBrk="0" hangingPunct="0">
                <a:buSzPct val="100000"/>
                <a:buFont typeface="Arial" panose="020B0604020202020204" pitchFamily="34" charset="0"/>
                <a:buChar char="•"/>
                <a:defRPr/>
              </a:pPr>
              <a:r>
                <a:rPr lang="en-US" sz="1200" dirty="0">
                  <a:solidFill>
                    <a:srgbClr val="000000"/>
                  </a:solidFill>
                  <a:latin typeface="+mj-lt"/>
                  <a:cs typeface="Arial" charset="0"/>
                </a:rPr>
                <a:t>Strengthen the process of monitoring Employee Loan.</a:t>
              </a:r>
            </a:p>
            <a:p>
              <a:pPr marL="171450" marR="0" lvl="1" indent="-171450" algn="just" defTabSz="914400" rtl="0" eaLnBrk="0" fontAlgn="auto" latinLnBrk="0" hangingPunct="0">
                <a:lnSpc>
                  <a:spcPct val="100000"/>
                </a:lnSpc>
                <a:spcBef>
                  <a:spcPts val="0"/>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57371"/>
              <a:ext cx="3041650" cy="5581284"/>
            </a:xfrm>
            <a:prstGeom prst="rect">
              <a:avLst/>
            </a:prstGeom>
            <a:solidFill>
              <a:schemeClr val="bg1"/>
            </a:solidFill>
            <a:ln w="9525">
              <a:solidFill>
                <a:schemeClr val="tx1"/>
              </a:solidFill>
              <a:miter lim="800000"/>
              <a:headEnd/>
              <a:tailEnd/>
            </a:ln>
          </p:spPr>
          <p:txBody>
            <a:bodyPr/>
            <a:lstStyle/>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r>
                <a:rPr kumimoji="0" lang="en-US" sz="1200" b="1" i="0" u="none" strike="noStrike" kern="1200" cap="none" spc="0" normalizeH="0" baseline="0" noProof="0" dirty="0">
                  <a:ln>
                    <a:noFill/>
                  </a:ln>
                  <a:solidFill>
                    <a:srgbClr val="362731"/>
                  </a:solidFill>
                  <a:effectLst/>
                  <a:uLnTx/>
                  <a:uFillTx/>
                  <a:latin typeface="Arial"/>
                  <a:ea typeface="+mn-ea"/>
                  <a:cs typeface="Arial" charset="0"/>
                </a:rPr>
                <a:t>Background:</a:t>
              </a:r>
            </a:p>
            <a:p>
              <a:pPr marL="171450" marR="0" lvl="1" indent="-171450" algn="just" defTabSz="912813" rtl="0" eaLnBrk="0" fontAlgn="base" latinLnBrk="0" hangingPunct="0">
                <a:lnSpc>
                  <a:spcPct val="100000"/>
                </a:lnSpc>
                <a:spcBef>
                  <a:spcPct val="0"/>
                </a:spcBef>
                <a:spcAft>
                  <a:spcPct val="0"/>
                </a:spcAft>
                <a:buSzPct val="100000"/>
                <a:buFont typeface="Arial" panose="020B0604020202020204" pitchFamily="34" charset="0"/>
                <a:buChar char="•"/>
                <a:tabLst/>
                <a:defRPr/>
              </a:pPr>
              <a:r>
                <a:rPr lang="en-US" sz="1200" dirty="0">
                  <a:solidFill>
                    <a:srgbClr val="362731"/>
                  </a:solidFill>
                  <a:latin typeface="Arial"/>
                  <a:cs typeface="Arial" charset="0"/>
                </a:rPr>
                <a:t>Those employees who have more than one year of confirmed service with the company can apply for a loan.</a:t>
              </a:r>
            </a:p>
            <a:p>
              <a:pPr marL="171450" marR="0" lvl="1" indent="-171450" algn="just" defTabSz="912813" rtl="0" eaLnBrk="0" fontAlgn="base" latinLnBrk="0" hangingPunct="0">
                <a:lnSpc>
                  <a:spcPct val="100000"/>
                </a:lnSpc>
                <a:spcBef>
                  <a:spcPct val="0"/>
                </a:spcBef>
                <a:spcAft>
                  <a:spcPct val="0"/>
                </a:spcAft>
                <a:buSzPct val="100000"/>
                <a:buFont typeface="Arial" panose="020B0604020202020204" pitchFamily="34" charset="0"/>
                <a:buChar char="•"/>
                <a:tabLst/>
                <a:defRPr/>
              </a:pPr>
              <a:r>
                <a:rPr lang="en-US" sz="1200" dirty="0">
                  <a:solidFill>
                    <a:srgbClr val="362731"/>
                  </a:solidFill>
                  <a:latin typeface="Arial"/>
                  <a:cs typeface="Arial" charset="0"/>
                </a:rPr>
                <a:t>A person who has already availed this facility shall not be entitled for another loan, before lapse of three month from the date of liquidation of old loan.</a:t>
              </a: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noProof="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i="0" u="none" strike="noStrike" kern="1200" cap="none" spc="0" normalizeH="0" baseline="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lvl="1" indent="-171450" algn="just" defTabSz="912813" eaLnBrk="0" fontAlgn="base" hangingPunct="0">
                <a:spcBef>
                  <a:spcPct val="0"/>
                </a:spcBef>
                <a:spcAft>
                  <a:spcPct val="0"/>
                </a:spcAft>
                <a:buClr>
                  <a:srgbClr val="777877"/>
                </a:buClr>
                <a:buSzPct val="100000"/>
                <a:buFont typeface="Arial" panose="020B0604020202020204" pitchFamily="34" charset="0"/>
                <a:buChar char="•"/>
                <a:defRPr/>
              </a:pPr>
              <a:r>
                <a:rPr kumimoji="0" lang="en-US" sz="1200" b="1" i="0" u="none" strike="noStrike" kern="1200" cap="none" spc="0" normalizeH="0" baseline="0" noProof="0" dirty="0">
                  <a:ln>
                    <a:noFill/>
                  </a:ln>
                  <a:solidFill>
                    <a:srgbClr val="362731"/>
                  </a:solidFill>
                  <a:effectLst/>
                  <a:uLnTx/>
                  <a:uFillTx/>
                  <a:latin typeface="Arial"/>
                  <a:ea typeface="+mn-ea"/>
                  <a:cs typeface="Arial" charset="0"/>
                </a:rPr>
                <a:t>Observations: </a:t>
              </a:r>
              <a:r>
                <a:rPr kumimoji="0" lang="en-US" sz="1200" i="0" u="none" strike="noStrike" kern="1200" cap="none" spc="0" normalizeH="0" baseline="0" noProof="0" dirty="0">
                  <a:ln>
                    <a:noFill/>
                  </a:ln>
                  <a:solidFill>
                    <a:srgbClr val="362731"/>
                  </a:solidFill>
                  <a:effectLst/>
                  <a:uLnTx/>
                  <a:uFillTx/>
                  <a:latin typeface="Arial"/>
                  <a:ea typeface="+mn-ea"/>
                  <a:cs typeface="Arial" charset="0"/>
                </a:rPr>
                <a:t>While reviewing the loan policy and current on-going practices, we observed the following:</a:t>
              </a:r>
            </a:p>
            <a:p>
              <a:pPr marL="171450" lvl="1" indent="-171450" algn="just" defTabSz="912813" eaLnBrk="0" fontAlgn="base" hangingPunct="0">
                <a:spcBef>
                  <a:spcPct val="0"/>
                </a:spcBef>
                <a:spcAft>
                  <a:spcPct val="0"/>
                </a:spcAft>
                <a:buSzPct val="100000"/>
                <a:buFont typeface="Arial" panose="020B0604020202020204" pitchFamily="34" charset="0"/>
                <a:buChar char="•"/>
                <a:defRPr/>
              </a:pPr>
              <a:r>
                <a:rPr lang="en-US" sz="1200" dirty="0">
                  <a:solidFill>
                    <a:srgbClr val="362731"/>
                  </a:solidFill>
                  <a:latin typeface="Arial"/>
                  <a:cs typeface="Arial" charset="0"/>
                </a:rPr>
                <a:t>In one instance (Employee-ID: FLPT0099), where another loan amounting to Rs.0.15 lakhs is provided to the employee before </a:t>
              </a:r>
              <a:r>
                <a:rPr lang="en-US" sz="1200" dirty="0">
                  <a:solidFill>
                    <a:srgbClr val="000000"/>
                  </a:solidFill>
                </a:rPr>
                <a:t>lapse of 'three' months from the date of liquidation of the old loan </a:t>
              </a:r>
              <a:r>
                <a:rPr lang="en-US" sz="1200" dirty="0">
                  <a:solidFill>
                    <a:srgbClr val="000000"/>
                  </a:solidFill>
                  <a:latin typeface="+mj-lt"/>
                </a:rPr>
                <a:t>facility.</a:t>
              </a:r>
              <a:endParaRPr lang="en-IN" sz="1200" dirty="0">
                <a:solidFill>
                  <a:srgbClr val="000000"/>
                </a:solidFill>
                <a:latin typeface="+mj-lt"/>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Arial" panose="020B0604020202020204" pitchFamily="34" charset="0"/>
                <a:buChar char="•"/>
                <a:tabLst/>
                <a:defRPr/>
              </a:pPr>
              <a:r>
                <a:rPr lang="en-US" sz="1200" dirty="0">
                  <a:solidFill>
                    <a:srgbClr val="362731"/>
                  </a:solidFill>
                  <a:latin typeface="Arial"/>
                  <a:cs typeface="Arial" charset="0"/>
                </a:rPr>
                <a:t>In one instance (Employee-ID: FLPT0099),despite of serving for less than 3 years, the tenure of loan offered is 10 months instead of 9 months.</a:t>
              </a:r>
            </a:p>
            <a:p>
              <a:pPr marL="171450" lvl="1" indent="-171450" algn="just" defTabSz="912813" eaLnBrk="0" fontAlgn="base" hangingPunct="0">
                <a:spcBef>
                  <a:spcPct val="0"/>
                </a:spcBef>
                <a:spcAft>
                  <a:spcPct val="0"/>
                </a:spcAft>
                <a:buClr>
                  <a:srgbClr val="777877"/>
                </a:buClr>
                <a:buSzPct val="100000"/>
                <a:buFont typeface="Arial" panose="020B0604020202020204" pitchFamily="34" charset="0"/>
                <a:buChar char="•"/>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808575" y="5446916"/>
            <a:ext cx="288619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rPr>
              <a:t>Implemented</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endPar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endParaRP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76E55A9A-7705-D279-4D92-7635B3928DE1}"/>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2E6CE9DA-C0A9-9676-58F2-8B620CF26D61}"/>
              </a:ext>
            </a:extLst>
          </p:cNvPr>
          <p:cNvSpPr txBox="1">
            <a:spLocks noChangeArrowheads="1"/>
          </p:cNvSpPr>
          <p:nvPr/>
        </p:nvSpPr>
        <p:spPr bwMode="auto">
          <a:xfrm>
            <a:off x="4620160" y="936925"/>
            <a:ext cx="19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BF1BBB68-C69A-A102-AB73-F545A1ADBB11}"/>
              </a:ext>
            </a:extLst>
          </p:cNvPr>
          <p:cNvSpPr txBox="1">
            <a:spLocks noChangeArrowheads="1"/>
          </p:cNvSpPr>
          <p:nvPr/>
        </p:nvSpPr>
        <p:spPr bwMode="auto">
          <a:xfrm>
            <a:off x="6659133" y="949568"/>
            <a:ext cx="2088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16FF3580-FF01-7AA3-AFD1-F2E9E4769BED}"/>
              </a:ext>
            </a:extLst>
          </p:cNvPr>
          <p:cNvSpPr txBox="1">
            <a:spLocks noChangeArrowheads="1"/>
          </p:cNvSpPr>
          <p:nvPr/>
        </p:nvSpPr>
        <p:spPr bwMode="auto">
          <a:xfrm>
            <a:off x="8808575" y="936924"/>
            <a:ext cx="28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5198C98F-FB72-1DB8-FC7E-81E19D4DE501}"/>
              </a:ext>
            </a:extLst>
          </p:cNvPr>
          <p:cNvSpPr txBox="1">
            <a:spLocks noChangeArrowheads="1"/>
          </p:cNvSpPr>
          <p:nvPr/>
        </p:nvSpPr>
        <p:spPr bwMode="auto">
          <a:xfrm>
            <a:off x="6674689" y="2703796"/>
            <a:ext cx="2070000" cy="309563"/>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BD5CAF0D-7D78-CDE5-7EFC-1513C2C908F9}"/>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0B40C316-B0E3-14A2-FF28-79061FFB52AC}"/>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0" name="TextBox 9">
            <a:extLst>
              <a:ext uri="{FF2B5EF4-FFF2-40B4-BE49-F238E27FC236}">
                <a16:creationId xmlns:a16="http://schemas.microsoft.com/office/drawing/2014/main" id="{F45ED4D3-28B5-EB61-C63B-7433FB73A208}"/>
              </a:ext>
            </a:extLst>
          </p:cNvPr>
          <p:cNvSpPr txBox="1"/>
          <p:nvPr/>
        </p:nvSpPr>
        <p:spPr>
          <a:xfrm>
            <a:off x="466135" y="198631"/>
            <a:ext cx="6660000"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1.3. </a:t>
            </a:r>
            <a:r>
              <a:rPr lang="en-US" sz="2000" b="1" kern="0" dirty="0">
                <a:solidFill>
                  <a:schemeClr val="accent6"/>
                </a:solidFill>
                <a:latin typeface="+mj-lt"/>
                <a:cs typeface="Times New Roman" pitchFamily="18" charset="0"/>
              </a:rPr>
              <a:t>Practices in deviation with employee loan policy</a:t>
            </a:r>
            <a:endParaRPr kumimoji="0" lang="en-US" sz="2000" b="1" i="1" u="none" strike="noStrike" kern="0" cap="none" spc="0" normalizeH="0" baseline="0" noProof="0" dirty="0">
              <a:ln>
                <a:noFill/>
              </a:ln>
              <a:solidFill>
                <a:srgbClr val="362731"/>
              </a:solidFill>
              <a:effectLst/>
              <a:uLnTx/>
              <a:uFillTx/>
              <a:latin typeface="Arial"/>
              <a:ea typeface="+mn-ea"/>
              <a:cs typeface="Times New Roman" pitchFamily="18" charset="0"/>
            </a:endParaRPr>
          </a:p>
        </p:txBody>
      </p:sp>
      <p:sp>
        <p:nvSpPr>
          <p:cNvPr id="12" name="Footer Placeholder 3">
            <a:extLst>
              <a:ext uri="{FF2B5EF4-FFF2-40B4-BE49-F238E27FC236}">
                <a16:creationId xmlns:a16="http://schemas.microsoft.com/office/drawing/2014/main" id="{88B80F0D-E5AF-B209-F276-38117FAD79C0}"/>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21</a:t>
            </a:r>
          </a:p>
        </p:txBody>
      </p:sp>
      <p:graphicFrame>
        <p:nvGraphicFramePr>
          <p:cNvPr id="13" name="Table 12">
            <a:extLst>
              <a:ext uri="{FF2B5EF4-FFF2-40B4-BE49-F238E27FC236}">
                <a16:creationId xmlns:a16="http://schemas.microsoft.com/office/drawing/2014/main" id="{1FA20B74-D650-AB3B-9D2A-2287A8480285}"/>
              </a:ext>
            </a:extLst>
          </p:cNvPr>
          <p:cNvGraphicFramePr>
            <a:graphicFrameLocks noGrp="1"/>
          </p:cNvGraphicFramePr>
          <p:nvPr>
            <p:extLst>
              <p:ext uri="{D42A27DB-BD31-4B8C-83A1-F6EECF244321}">
                <p14:modId xmlns:p14="http://schemas.microsoft.com/office/powerpoint/2010/main" val="3106632507"/>
              </p:ext>
            </p:extLst>
          </p:nvPr>
        </p:nvGraphicFramePr>
        <p:xfrm>
          <a:off x="833820" y="2595769"/>
          <a:ext cx="2952000" cy="731520"/>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1626573715"/>
                    </a:ext>
                  </a:extLst>
                </a:gridCol>
                <a:gridCol w="1584000">
                  <a:extLst>
                    <a:ext uri="{9D8B030D-6E8A-4147-A177-3AD203B41FA5}">
                      <a16:colId xmlns:a16="http://schemas.microsoft.com/office/drawing/2014/main" val="4144950233"/>
                    </a:ext>
                  </a:extLst>
                </a:gridCol>
              </a:tblGrid>
              <a:tr h="216000">
                <a:tc>
                  <a:txBody>
                    <a:bodyPr/>
                    <a:lstStyle/>
                    <a:p>
                      <a:r>
                        <a:rPr lang="en-IN" sz="1000" b="1" dirty="0">
                          <a:solidFill>
                            <a:srgbClr val="000000"/>
                          </a:solidFill>
                        </a:rPr>
                        <a:t>Served to company </a:t>
                      </a:r>
                    </a:p>
                  </a:txBody>
                  <a:tcPr>
                    <a:solidFill>
                      <a:srgbClr val="BBADA2"/>
                    </a:solidFill>
                  </a:tcPr>
                </a:tc>
                <a:tc>
                  <a:txBody>
                    <a:bodyPr/>
                    <a:lstStyle/>
                    <a:p>
                      <a:r>
                        <a:rPr lang="en-IN" sz="1000" b="1" dirty="0">
                          <a:solidFill>
                            <a:srgbClr val="000000"/>
                          </a:solidFill>
                        </a:rPr>
                        <a:t>No of instalments</a:t>
                      </a:r>
                    </a:p>
                  </a:txBody>
                  <a:tcPr>
                    <a:solidFill>
                      <a:srgbClr val="BBADA2"/>
                    </a:solidFill>
                  </a:tcPr>
                </a:tc>
                <a:extLst>
                  <a:ext uri="{0D108BD9-81ED-4DB2-BD59-A6C34878D82A}">
                    <a16:rowId xmlns:a16="http://schemas.microsoft.com/office/drawing/2014/main" val="3691750606"/>
                  </a:ext>
                </a:extLst>
              </a:tr>
              <a:tr h="216000">
                <a:tc>
                  <a:txBody>
                    <a:bodyPr/>
                    <a:lstStyle/>
                    <a:p>
                      <a:r>
                        <a:rPr lang="en-IN" sz="1000" dirty="0">
                          <a:solidFill>
                            <a:srgbClr val="000000"/>
                          </a:solidFill>
                        </a:rPr>
                        <a:t>Up to 3 years</a:t>
                      </a:r>
                    </a:p>
                  </a:txBody>
                  <a:tcPr/>
                </a:tc>
                <a:tc>
                  <a:txBody>
                    <a:bodyPr/>
                    <a:lstStyle/>
                    <a:p>
                      <a:r>
                        <a:rPr lang="en-IN" sz="1000" dirty="0">
                          <a:solidFill>
                            <a:srgbClr val="000000"/>
                          </a:solidFill>
                        </a:rPr>
                        <a:t>9 monthly instalments</a:t>
                      </a:r>
                    </a:p>
                  </a:txBody>
                  <a:tcPr/>
                </a:tc>
                <a:extLst>
                  <a:ext uri="{0D108BD9-81ED-4DB2-BD59-A6C34878D82A}">
                    <a16:rowId xmlns:a16="http://schemas.microsoft.com/office/drawing/2014/main" val="3041086267"/>
                  </a:ext>
                </a:extLst>
              </a:tr>
              <a:tr h="216000">
                <a:tc>
                  <a:txBody>
                    <a:bodyPr/>
                    <a:lstStyle/>
                    <a:p>
                      <a:r>
                        <a:rPr lang="en-IN" sz="1000" dirty="0">
                          <a:solidFill>
                            <a:srgbClr val="000000"/>
                          </a:solidFill>
                        </a:rPr>
                        <a:t>More than 3 years</a:t>
                      </a:r>
                    </a:p>
                  </a:txBody>
                  <a:tcPr/>
                </a:tc>
                <a:tc>
                  <a:txBody>
                    <a:bodyPr/>
                    <a:lstStyle/>
                    <a:p>
                      <a:r>
                        <a:rPr lang="en-IN" sz="1000" dirty="0">
                          <a:solidFill>
                            <a:srgbClr val="000000"/>
                          </a:solidFill>
                        </a:rPr>
                        <a:t>12 monthly instalments</a:t>
                      </a:r>
                    </a:p>
                  </a:txBody>
                  <a:tcPr/>
                </a:tc>
                <a:extLst>
                  <a:ext uri="{0D108BD9-81ED-4DB2-BD59-A6C34878D82A}">
                    <a16:rowId xmlns:a16="http://schemas.microsoft.com/office/drawing/2014/main" val="1473550061"/>
                  </a:ext>
                </a:extLst>
              </a:tr>
            </a:tbl>
          </a:graphicData>
        </a:graphic>
      </p:graphicFrame>
    </p:spTree>
    <p:extLst>
      <p:ext uri="{BB962C8B-B14F-4D97-AF65-F5344CB8AC3E}">
        <p14:creationId xmlns:p14="http://schemas.microsoft.com/office/powerpoint/2010/main" val="175813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65522"/>
            <a:ext cx="11127263" cy="4693597"/>
            <a:chOff x="392224" y="856632"/>
            <a:chExt cx="8470875" cy="5597497"/>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56632"/>
              <a:ext cx="1507318" cy="5581284"/>
            </a:xfrm>
            <a:prstGeom prst="rect">
              <a:avLst/>
            </a:prstGeom>
            <a:solidFill>
              <a:schemeClr val="bg1"/>
            </a:solidFill>
            <a:ln w="9525">
              <a:solidFill>
                <a:schemeClr val="tx1"/>
              </a:solidFill>
              <a:miter lim="800000"/>
              <a:headEnd/>
              <a:tailEnd/>
            </a:ln>
          </p:spPr>
          <p:txBody>
            <a:bodyPr/>
            <a:lstStyle/>
            <a:p>
              <a:pPr marL="171450" marR="0" lvl="1" indent="-171450" algn="just" defTabSz="912813" rtl="0" eaLnBrk="1" fontAlgn="auto" latinLnBrk="0" hangingPunct="1">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Loss of equality in employee treatment.</a:t>
              </a: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670636" y="864803"/>
              <a:ext cx="2192463" cy="5581282"/>
            </a:xfrm>
            <a:prstGeom prst="rect">
              <a:avLst/>
            </a:prstGeom>
            <a:solidFill>
              <a:schemeClr val="bg1"/>
            </a:solidFill>
            <a:ln w="9525">
              <a:solidFill>
                <a:schemeClr val="tx1"/>
              </a:solidFill>
              <a:miter lim="800000"/>
              <a:headEnd/>
              <a:tailEnd/>
            </a:ln>
          </p:spPr>
          <p:txBody>
            <a:bodyPr/>
            <a:lstStyle/>
            <a:p>
              <a:pPr marL="171450" indent="-171450" algn="just">
                <a:buClr>
                  <a:srgbClr val="362731"/>
                </a:buClr>
                <a:buSzPct val="100000"/>
                <a:buFont typeface="Wingdings" panose="05000000000000000000" pitchFamily="2" charset="2"/>
                <a:buChar char="§"/>
                <a:defRPr/>
              </a:pPr>
              <a:r>
                <a:rPr lang="en-US" sz="1200" dirty="0">
                  <a:solidFill>
                    <a:srgbClr val="362731"/>
                  </a:solidFill>
                  <a:cs typeface="Arial" charset="0"/>
                </a:rPr>
                <a:t>The Repayment period was considered as per approval of the Board of Directors </a:t>
              </a: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036551" y="872847"/>
              <a:ext cx="1589535" cy="5581282"/>
            </a:xfrm>
            <a:prstGeom prst="rect">
              <a:avLst/>
            </a:prstGeom>
            <a:solidFill>
              <a:schemeClr val="bg1"/>
            </a:solidFill>
            <a:ln w="9525">
              <a:solidFill>
                <a:schemeClr val="tx1"/>
              </a:solidFill>
              <a:miter lim="800000"/>
              <a:headEnd/>
              <a:tailEnd/>
            </a:ln>
          </p:spPr>
          <p:txBody>
            <a:bodyPr/>
            <a:lstStyle/>
            <a:p>
              <a:pPr marL="171450" lvl="1" indent="-171450" algn="just" defTabSz="912813">
                <a:buSzPct val="100000"/>
                <a:buFont typeface="Wingdings" panose="05000000000000000000" pitchFamily="2" charset="2"/>
                <a:buChar char="§"/>
                <a:defRPr/>
              </a:pPr>
              <a:r>
                <a:rPr lang="en-US" sz="1200" dirty="0">
                  <a:solidFill>
                    <a:srgbClr val="000000"/>
                  </a:solidFill>
                  <a:latin typeface="+mj-lt"/>
                  <a:cs typeface="Arial" charset="0"/>
                </a:rPr>
                <a:t>Non monitoring of compliance with Employee Loan Policy.</a:t>
              </a:r>
            </a:p>
            <a:p>
              <a:pPr marL="0" lvl="1" algn="just" defTabSz="912813">
                <a:buSzPct val="100000"/>
                <a:defRPr/>
              </a:pPr>
              <a:endParaRPr lang="en-US" sz="1200" strike="sngStrike" dirty="0">
                <a:solidFill>
                  <a:schemeClr val="accent6"/>
                </a:solidFill>
                <a:cs typeface="Arial" charset="0"/>
              </a:endParaRPr>
            </a:p>
            <a:p>
              <a:pPr marL="0" lvl="1" algn="just" defTabSz="912813">
                <a:buSzPct val="100000"/>
                <a:defRPr/>
              </a:pPr>
              <a:endParaRPr lang="en-US" sz="1200" strike="sngStrike" dirty="0">
                <a:solidFill>
                  <a:schemeClr val="accent6"/>
                </a:solidFill>
                <a:cs typeface="Arial" charset="0"/>
              </a:endParaRPr>
            </a:p>
            <a:p>
              <a:pPr marL="0" lvl="1" algn="just" defTabSz="912813">
                <a:buSzPct val="100000"/>
                <a:defRPr/>
              </a:pPr>
              <a:endParaRPr lang="en-US" sz="1200" strike="sngStrike" dirty="0">
                <a:solidFill>
                  <a:schemeClr val="accent6"/>
                </a:solidFill>
                <a:cs typeface="Arial" charset="0"/>
              </a:endParaRPr>
            </a:p>
            <a:p>
              <a:pPr marL="0" lvl="1" algn="just" defTabSz="912813">
                <a:buSzPct val="100000"/>
                <a:defRPr/>
              </a:pPr>
              <a:endParaRPr lang="en-US" sz="1200" strike="sngStrike" dirty="0">
                <a:solidFill>
                  <a:schemeClr val="accent6"/>
                </a:solidFill>
                <a:cs typeface="Arial" charset="0"/>
              </a:endParaRPr>
            </a:p>
            <a:p>
              <a:pPr marL="0" lvl="1" algn="just" defTabSz="912813">
                <a:buSzPct val="100000"/>
                <a:defRPr/>
              </a:pPr>
              <a:endParaRPr lang="en-US" sz="1200" strike="sngStrike" dirty="0">
                <a:solidFill>
                  <a:schemeClr val="accent6"/>
                </a:solidFill>
                <a:cs typeface="Arial" charset="0"/>
              </a:endParaRPr>
            </a:p>
            <a:p>
              <a:pPr marL="0" lvl="1" algn="just" defTabSz="912813">
                <a:buSzPct val="100000"/>
                <a:defRPr/>
              </a:pPr>
              <a:endParaRPr lang="en-US" sz="1200" strike="sngStrike" dirty="0">
                <a:solidFill>
                  <a:schemeClr val="accent6"/>
                </a:solidFill>
                <a:cs typeface="Arial" charset="0"/>
              </a:endParaRPr>
            </a:p>
            <a:p>
              <a:pPr marL="0" marR="0" lvl="1" indent="0" algn="just" defTabSz="914400" rtl="0" eaLnBrk="0" fontAlgn="auto" latinLnBrk="0" hangingPunct="0">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Monitoring and strengthening the process relating to eligibility for loan.</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Seeking appropriate approvals in case of deviations from policy.</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Strengthening the recovery  mechanism in case of default in repayment.</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57371"/>
              <a:ext cx="3041650" cy="5581284"/>
            </a:xfrm>
            <a:prstGeom prst="rect">
              <a:avLst/>
            </a:prstGeom>
            <a:solidFill>
              <a:schemeClr val="bg1"/>
            </a:solidFill>
            <a:ln w="9525">
              <a:solidFill>
                <a:schemeClr val="tx1"/>
              </a:solidFill>
              <a:miter lim="800000"/>
              <a:headEnd/>
              <a:tailEnd/>
            </a:ln>
          </p:spPr>
          <p:txBody>
            <a:bodyPr/>
            <a:lstStyle/>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r>
                <a:rPr lang="en-US" sz="1200" b="1" dirty="0">
                  <a:solidFill>
                    <a:srgbClr val="362731"/>
                  </a:solidFill>
                  <a:latin typeface="Arial"/>
                  <a:cs typeface="Arial" charset="0"/>
                </a:rPr>
                <a:t>Background:</a:t>
              </a: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r>
                <a:rPr lang="en-US" sz="1200" dirty="0">
                  <a:solidFill>
                    <a:srgbClr val="362731"/>
                  </a:solidFill>
                  <a:latin typeface="Arial"/>
                  <a:cs typeface="Arial" charset="0"/>
                </a:rPr>
                <a:t>All the employee loan will be recovered in maximum 9/ 12 monthly installments from the month in which loan is loan is paid to the employee.</a:t>
              </a: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endParaRPr lang="en-US" sz="1200" dirty="0">
                <a:solidFill>
                  <a:srgbClr val="362731"/>
                </a:solidFill>
                <a:latin typeface="Aria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r>
                <a:rPr lang="en-US" sz="1200" b="1" dirty="0">
                  <a:solidFill>
                    <a:srgbClr val="362731"/>
                  </a:solidFill>
                  <a:latin typeface="Arial"/>
                  <a:cs typeface="Arial" charset="0"/>
                </a:rPr>
                <a:t>Observation:</a:t>
              </a:r>
              <a:r>
                <a:rPr kumimoji="0" lang="en-US" sz="1200" i="0" u="none" strike="noStrike" kern="1200" cap="none" spc="0" normalizeH="0" baseline="0" noProof="0" dirty="0">
                  <a:ln>
                    <a:noFill/>
                  </a:ln>
                  <a:solidFill>
                    <a:srgbClr val="362731"/>
                  </a:solidFill>
                  <a:effectLst/>
                  <a:uLnTx/>
                  <a:uFillTx/>
                  <a:latin typeface="Arial"/>
                  <a:ea typeface="+mn-ea"/>
                  <a:cs typeface="Arial" charset="0"/>
                </a:rPr>
                <a:t> While reviewing the loan policy and current on-going practices, we found </a:t>
              </a:r>
              <a:r>
                <a:rPr lang="en-US" sz="1200" dirty="0">
                  <a:solidFill>
                    <a:srgbClr val="362731"/>
                  </a:solidFill>
                  <a:latin typeface="Arial"/>
                  <a:cs typeface="Arial" charset="0"/>
                </a:rPr>
                <a:t>the loan recoveries were not made from the month in which loan were paid. Loan recoveries start from subsequent month from its disbursement or there was a delay of one month in such recoveries. </a:t>
              </a:r>
              <a:r>
                <a:rPr lang="en-US" sz="1200" b="1" dirty="0">
                  <a:solidFill>
                    <a:srgbClr val="362731"/>
                  </a:solidFill>
                  <a:latin typeface="Arial"/>
                  <a:cs typeface="Arial" charset="0"/>
                </a:rPr>
                <a:t>( Annexure 1.3.1)</a:t>
              </a: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808575" y="5446916"/>
            <a:ext cx="288619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lang="en-US" sz="1100" dirty="0">
                <a:solidFill>
                  <a:srgbClr val="362731"/>
                </a:solidFill>
                <a:latin typeface="Arial"/>
                <a:cs typeface="Calibri" pitchFamily="34" charset="0"/>
              </a:rPr>
              <a:t>NA</a:t>
            </a:r>
            <a:endPar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endPar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endParaRP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76E55A9A-7705-D279-4D92-7635B3928DE1}"/>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2E6CE9DA-C0A9-9676-58F2-8B620CF26D61}"/>
              </a:ext>
            </a:extLst>
          </p:cNvPr>
          <p:cNvSpPr txBox="1">
            <a:spLocks noChangeArrowheads="1"/>
          </p:cNvSpPr>
          <p:nvPr/>
        </p:nvSpPr>
        <p:spPr bwMode="auto">
          <a:xfrm>
            <a:off x="4620160" y="936925"/>
            <a:ext cx="19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BF1BBB68-C69A-A102-AB73-F545A1ADBB11}"/>
              </a:ext>
            </a:extLst>
          </p:cNvPr>
          <p:cNvSpPr txBox="1">
            <a:spLocks noChangeArrowheads="1"/>
          </p:cNvSpPr>
          <p:nvPr/>
        </p:nvSpPr>
        <p:spPr bwMode="auto">
          <a:xfrm>
            <a:off x="6659133" y="949568"/>
            <a:ext cx="2088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16FF3580-FF01-7AA3-AFD1-F2E9E4769BED}"/>
              </a:ext>
            </a:extLst>
          </p:cNvPr>
          <p:cNvSpPr txBox="1">
            <a:spLocks noChangeArrowheads="1"/>
          </p:cNvSpPr>
          <p:nvPr/>
        </p:nvSpPr>
        <p:spPr bwMode="auto">
          <a:xfrm>
            <a:off x="8808575" y="936924"/>
            <a:ext cx="28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5198C98F-FB72-1DB8-FC7E-81E19D4DE501}"/>
              </a:ext>
            </a:extLst>
          </p:cNvPr>
          <p:cNvSpPr txBox="1">
            <a:spLocks noChangeArrowheads="1"/>
          </p:cNvSpPr>
          <p:nvPr/>
        </p:nvSpPr>
        <p:spPr bwMode="auto">
          <a:xfrm>
            <a:off x="6674689" y="2703796"/>
            <a:ext cx="2070000" cy="309563"/>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BD5CAF0D-7D78-CDE5-7EFC-1513C2C908F9}"/>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0B40C316-B0E3-14A2-FF28-79061FFB52AC}"/>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0" name="TextBox 9">
            <a:extLst>
              <a:ext uri="{FF2B5EF4-FFF2-40B4-BE49-F238E27FC236}">
                <a16:creationId xmlns:a16="http://schemas.microsoft.com/office/drawing/2014/main" id="{F45ED4D3-28B5-EB61-C63B-7433FB73A208}"/>
              </a:ext>
            </a:extLst>
          </p:cNvPr>
          <p:cNvSpPr txBox="1"/>
          <p:nvPr/>
        </p:nvSpPr>
        <p:spPr>
          <a:xfrm>
            <a:off x="466135" y="198631"/>
            <a:ext cx="6660000" cy="707886"/>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1.3. </a:t>
            </a:r>
            <a:r>
              <a:rPr lang="en-US" sz="2000" b="1" kern="0" dirty="0">
                <a:solidFill>
                  <a:schemeClr val="accent6"/>
                </a:solidFill>
                <a:latin typeface="+mj-lt"/>
                <a:cs typeface="Times New Roman" pitchFamily="18" charset="0"/>
              </a:rPr>
              <a:t>Practices in deviation with employee loan policy (Cont’d)</a:t>
            </a:r>
            <a:endParaRPr kumimoji="0" lang="en-US" sz="2000" b="1" i="1" u="none" strike="noStrike" kern="0" cap="none" spc="0" normalizeH="0" baseline="0" noProof="0" dirty="0">
              <a:ln>
                <a:noFill/>
              </a:ln>
              <a:solidFill>
                <a:srgbClr val="362731"/>
              </a:solidFill>
              <a:effectLst/>
              <a:uLnTx/>
              <a:uFillTx/>
              <a:latin typeface="Arial"/>
              <a:ea typeface="+mn-ea"/>
              <a:cs typeface="Times New Roman" pitchFamily="18" charset="0"/>
            </a:endParaRPr>
          </a:p>
        </p:txBody>
      </p:sp>
      <p:sp>
        <p:nvSpPr>
          <p:cNvPr id="12" name="Footer Placeholder 3">
            <a:extLst>
              <a:ext uri="{FF2B5EF4-FFF2-40B4-BE49-F238E27FC236}">
                <a16:creationId xmlns:a16="http://schemas.microsoft.com/office/drawing/2014/main" id="{88B80F0D-E5AF-B209-F276-38117FAD79C0}"/>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22</a:t>
            </a:r>
          </a:p>
        </p:txBody>
      </p:sp>
    </p:spTree>
    <p:extLst>
      <p:ext uri="{BB962C8B-B14F-4D97-AF65-F5344CB8AC3E}">
        <p14:creationId xmlns:p14="http://schemas.microsoft.com/office/powerpoint/2010/main" val="78396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23</a:t>
            </a:fld>
            <a:endParaRPr lang="en-US" sz="900">
              <a:solidFill>
                <a:prstClr val="white"/>
              </a:solidFill>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chemeClr val="accent6"/>
              </a:solidFill>
              <a:latin typeface="Calibri" panose="020F0502020204030204" pitchFamily="34" charset="0"/>
            </a:endParaRPr>
          </a:p>
        </p:txBody>
      </p:sp>
      <p:sp>
        <p:nvSpPr>
          <p:cNvPr id="12" name="Footer Placeholder 3">
            <a:extLst>
              <a:ext uri="{FF2B5EF4-FFF2-40B4-BE49-F238E27FC236}">
                <a16:creationId xmlns:a16="http://schemas.microsoft.com/office/drawing/2014/main" id="{CA94F524-B9D2-FC1B-4EDA-2DB14A280603}"/>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23</a:t>
            </a:r>
            <a:endParaRPr lang="en-IN" sz="1200" dirty="0">
              <a:solidFill>
                <a:schemeClr val="bg1">
                  <a:lumMod val="50000"/>
                </a:schemeClr>
              </a:solidFill>
            </a:endParaRPr>
          </a:p>
        </p:txBody>
      </p:sp>
      <p:sp>
        <p:nvSpPr>
          <p:cNvPr id="4" name="TextBox 3">
            <a:extLst>
              <a:ext uri="{FF2B5EF4-FFF2-40B4-BE49-F238E27FC236}">
                <a16:creationId xmlns:a16="http://schemas.microsoft.com/office/drawing/2014/main" id="{268BA6CF-0FC1-D8F1-8EE3-EF9C29B4CE56}"/>
              </a:ext>
            </a:extLst>
          </p:cNvPr>
          <p:cNvSpPr txBox="1"/>
          <p:nvPr/>
        </p:nvSpPr>
        <p:spPr>
          <a:xfrm>
            <a:off x="484296" y="452805"/>
            <a:ext cx="10053605" cy="367216"/>
          </a:xfrm>
          <a:prstGeom prst="rect">
            <a:avLst/>
          </a:prstGeom>
          <a:noFill/>
        </p:spPr>
        <p:txBody>
          <a:bodyPr wrap="square" rtlCol="0">
            <a:spAutoFit/>
          </a:bodyPr>
          <a:lstStyle/>
          <a:p>
            <a:pPr>
              <a:lnSpc>
                <a:spcPct val="107000"/>
              </a:lnSpc>
              <a:spcAft>
                <a:spcPts val="800"/>
              </a:spcAft>
            </a:pPr>
            <a:r>
              <a:rPr lang="en-IN" b="1" dirty="0">
                <a:solidFill>
                  <a:schemeClr val="accent6"/>
                </a:solidFill>
                <a:effectLst/>
                <a:ea typeface="Calibri" panose="020F0502020204030204" pitchFamily="34" charset="0"/>
                <a:cs typeface="Times New Roman" panose="02020603050405020304" pitchFamily="18" charset="0"/>
              </a:rPr>
              <a:t>Annexure 1.3.1 : Deviation from loan policy w.r.t.</a:t>
            </a:r>
            <a:r>
              <a:rPr lang="en-IN" b="1" dirty="0">
                <a:solidFill>
                  <a:schemeClr val="accent6"/>
                </a:solidFill>
                <a:ea typeface="Calibri" panose="020F0502020204030204" pitchFamily="34" charset="0"/>
                <a:cs typeface="Times New Roman" panose="02020603050405020304" pitchFamily="18" charset="0"/>
              </a:rPr>
              <a:t> </a:t>
            </a:r>
            <a:r>
              <a:rPr lang="en-IN" b="1" dirty="0">
                <a:solidFill>
                  <a:schemeClr val="accent6"/>
                </a:solidFill>
                <a:effectLst/>
                <a:ea typeface="Calibri" panose="020F0502020204030204" pitchFamily="34" charset="0"/>
                <a:cs typeface="Times New Roman" panose="02020603050405020304" pitchFamily="18" charset="0"/>
              </a:rPr>
              <a:t>Recovery of loan</a:t>
            </a:r>
            <a:endParaRPr lang="en-IN" dirty="0">
              <a:solidFill>
                <a:schemeClr val="accent6"/>
              </a:solidFill>
              <a:effectLst/>
              <a:ea typeface="Calibri" panose="020F0502020204030204" pitchFamily="34" charset="0"/>
              <a:cs typeface="Times New Roman" panose="02020603050405020304" pitchFamily="18" charset="0"/>
            </a:endParaRPr>
          </a:p>
        </p:txBody>
      </p:sp>
      <p:sp>
        <p:nvSpPr>
          <p:cNvPr id="2" name="Footer Placeholder 3">
            <a:extLst>
              <a:ext uri="{FF2B5EF4-FFF2-40B4-BE49-F238E27FC236}">
                <a16:creationId xmlns:a16="http://schemas.microsoft.com/office/drawing/2014/main" id="{365F2478-1478-F666-9391-7350CFD0497C}"/>
              </a:ext>
            </a:extLst>
          </p:cNvPr>
          <p:cNvSpPr txBox="1">
            <a:spLocks/>
          </p:cNvSpPr>
          <p:nvPr/>
        </p:nvSpPr>
        <p:spPr>
          <a:xfrm>
            <a:off x="4038600" y="6314210"/>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solidFill>
                  <a:schemeClr val="bg1">
                    <a:lumMod val="50000"/>
                  </a:schemeClr>
                </a:solidFill>
              </a:rPr>
              <a:t>April to June 2023</a:t>
            </a:r>
          </a:p>
        </p:txBody>
      </p:sp>
      <p:graphicFrame>
        <p:nvGraphicFramePr>
          <p:cNvPr id="5" name="Table 4">
            <a:extLst>
              <a:ext uri="{FF2B5EF4-FFF2-40B4-BE49-F238E27FC236}">
                <a16:creationId xmlns:a16="http://schemas.microsoft.com/office/drawing/2014/main" id="{A07A96B5-7681-CFA6-CCE5-900B49DF0BC1}"/>
              </a:ext>
            </a:extLst>
          </p:cNvPr>
          <p:cNvGraphicFramePr>
            <a:graphicFrameLocks noGrp="1"/>
          </p:cNvGraphicFramePr>
          <p:nvPr>
            <p:extLst>
              <p:ext uri="{D42A27DB-BD31-4B8C-83A1-F6EECF244321}">
                <p14:modId xmlns:p14="http://schemas.microsoft.com/office/powerpoint/2010/main" val="3700447275"/>
              </p:ext>
            </p:extLst>
          </p:nvPr>
        </p:nvGraphicFramePr>
        <p:xfrm>
          <a:off x="1212603" y="987095"/>
          <a:ext cx="8033143" cy="2088000"/>
        </p:xfrm>
        <a:graphic>
          <a:graphicData uri="http://schemas.openxmlformats.org/drawingml/2006/table">
            <a:tbl>
              <a:tblPr firstRow="1" bandRow="1">
                <a:tableStyleId>{5C22544A-7EE6-4342-B048-85BDC9FD1C3A}</a:tableStyleId>
              </a:tblPr>
              <a:tblGrid>
                <a:gridCol w="1157143">
                  <a:extLst>
                    <a:ext uri="{9D8B030D-6E8A-4147-A177-3AD203B41FA5}">
                      <a16:colId xmlns:a16="http://schemas.microsoft.com/office/drawing/2014/main" val="2408515416"/>
                    </a:ext>
                  </a:extLst>
                </a:gridCol>
                <a:gridCol w="1440000">
                  <a:extLst>
                    <a:ext uri="{9D8B030D-6E8A-4147-A177-3AD203B41FA5}">
                      <a16:colId xmlns:a16="http://schemas.microsoft.com/office/drawing/2014/main" val="3650756248"/>
                    </a:ext>
                  </a:extLst>
                </a:gridCol>
                <a:gridCol w="1800000">
                  <a:extLst>
                    <a:ext uri="{9D8B030D-6E8A-4147-A177-3AD203B41FA5}">
                      <a16:colId xmlns:a16="http://schemas.microsoft.com/office/drawing/2014/main" val="2030480043"/>
                    </a:ext>
                  </a:extLst>
                </a:gridCol>
                <a:gridCol w="1800000">
                  <a:extLst>
                    <a:ext uri="{9D8B030D-6E8A-4147-A177-3AD203B41FA5}">
                      <a16:colId xmlns:a16="http://schemas.microsoft.com/office/drawing/2014/main" val="2049176156"/>
                    </a:ext>
                  </a:extLst>
                </a:gridCol>
                <a:gridCol w="1836000">
                  <a:extLst>
                    <a:ext uri="{9D8B030D-6E8A-4147-A177-3AD203B41FA5}">
                      <a16:colId xmlns:a16="http://schemas.microsoft.com/office/drawing/2014/main" val="215924974"/>
                    </a:ext>
                  </a:extLst>
                </a:gridCol>
              </a:tblGrid>
              <a:tr h="648000">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Employee ID</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IN" sz="1400" b="1" i="0" u="none" strike="noStrike" kern="1200" cap="none" spc="0" normalizeH="0" baseline="0" dirty="0">
                          <a:ln>
                            <a:noFill/>
                          </a:ln>
                          <a:solidFill>
                            <a:srgbClr val="362731"/>
                          </a:solidFill>
                          <a:effectLst/>
                          <a:uLnTx/>
                          <a:uFillTx/>
                          <a:latin typeface="Arial"/>
                          <a:ea typeface="+mn-ea"/>
                          <a:cs typeface="Arial" charset="0"/>
                        </a:rPr>
                        <a:t>Amount of loan ( in lakhs)</a:t>
                      </a: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Loan  </a:t>
                      </a:r>
                    </a:p>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disbursement date</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Recovery start</a:t>
                      </a:r>
                    </a:p>
                    <a:p>
                      <a:pPr algn="ctr"/>
                      <a:r>
                        <a:rPr kumimoji="0" lang="en-US" sz="1400" b="1" i="0" u="none" strike="noStrike" kern="1200" cap="none" spc="0" normalizeH="0" baseline="0" dirty="0">
                          <a:ln>
                            <a:noFill/>
                          </a:ln>
                          <a:solidFill>
                            <a:srgbClr val="362731"/>
                          </a:solidFill>
                          <a:effectLst/>
                          <a:uLnTx/>
                          <a:uFillTx/>
                          <a:latin typeface="Arial"/>
                          <a:ea typeface="+mn-ea"/>
                          <a:cs typeface="Arial" charset="0"/>
                        </a:rPr>
                        <a:t> date as per policy  </a:t>
                      </a:r>
                      <a:endParaRPr kumimoji="0" lang="en-IN" sz="1400" b="1"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srgbClr val="362731"/>
                          </a:solidFill>
                          <a:effectLst/>
                          <a:uLnTx/>
                          <a:uFillTx/>
                          <a:latin typeface="+mn-lt"/>
                          <a:ea typeface="+mn-ea"/>
                          <a:cs typeface="Arial" charset="0"/>
                        </a:rPr>
                        <a:t>Actual loan recovery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srgbClr val="362731"/>
                          </a:solidFill>
                          <a:effectLst/>
                          <a:uLnTx/>
                          <a:uFillTx/>
                          <a:latin typeface="+mn-lt"/>
                          <a:ea typeface="+mn-ea"/>
                          <a:cs typeface="Arial" charset="0"/>
                        </a:rPr>
                        <a:t>started from</a:t>
                      </a:r>
                      <a:endParaRPr kumimoji="0" lang="en-IN" sz="1400" b="1" i="0" u="none" strike="noStrike" kern="1200" cap="none" spc="0" normalizeH="0" baseline="0" dirty="0">
                        <a:ln>
                          <a:noFill/>
                        </a:ln>
                        <a:solidFill>
                          <a:srgbClr val="362731"/>
                        </a:solidFill>
                        <a:effectLst/>
                        <a:uLnTx/>
                        <a:uFillTx/>
                        <a:latin typeface="+mn-lt"/>
                        <a:ea typeface="+mn-ea"/>
                        <a:cs typeface="Arial" charset="0"/>
                      </a:endParaRPr>
                    </a:p>
                  </a:txBody>
                  <a:tcPr marL="39252" marR="39252" marT="3615" marB="3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805160267"/>
                  </a:ext>
                </a:extLst>
              </a:tr>
              <a:tr h="288000">
                <a:tc>
                  <a:txBody>
                    <a:bodyPr/>
                    <a:lstStyle/>
                    <a:p>
                      <a:pPr algn="l" fontAlgn="t"/>
                      <a:r>
                        <a:rPr kumimoji="0" lang="en-IN" sz="1400" b="0" i="0" u="none" strike="noStrike" kern="1200" cap="none" spc="0" normalizeH="0" baseline="0" dirty="0">
                          <a:ln>
                            <a:noFill/>
                          </a:ln>
                          <a:solidFill>
                            <a:srgbClr val="362731"/>
                          </a:solidFill>
                          <a:effectLst/>
                          <a:uLnTx/>
                          <a:uFillTx/>
                          <a:latin typeface="Arial"/>
                          <a:ea typeface="+mn-ea"/>
                          <a:cs typeface="Arial" charset="0"/>
                        </a:rPr>
                        <a:t> FLPT0052</a:t>
                      </a:r>
                    </a:p>
                  </a:txBody>
                  <a:tcPr marL="9063" marR="9063"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0" lang="en-IN" sz="1400" b="0" i="0" u="none" strike="noStrike" kern="1200" cap="none" spc="0" normalizeH="0" baseline="0" dirty="0">
                          <a:ln>
                            <a:noFill/>
                          </a:ln>
                          <a:solidFill>
                            <a:srgbClr val="362731"/>
                          </a:solidFill>
                          <a:effectLst/>
                          <a:uLnTx/>
                          <a:uFillTx/>
                          <a:latin typeface="Arial"/>
                          <a:ea typeface="+mn-ea"/>
                          <a:cs typeface="Arial" charset="0"/>
                        </a:rPr>
                        <a:t>0.70</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0" lang="en-US" sz="1400" b="0" i="0" u="none" strike="noStrike" kern="1200" cap="none" spc="0" normalizeH="0" baseline="0" dirty="0">
                          <a:ln>
                            <a:noFill/>
                          </a:ln>
                          <a:solidFill>
                            <a:srgbClr val="362731"/>
                          </a:solidFill>
                          <a:effectLst/>
                          <a:uLnTx/>
                          <a:uFillTx/>
                          <a:latin typeface="Arial"/>
                          <a:ea typeface="+mn-ea"/>
                          <a:cs typeface="Arial" charset="0"/>
                        </a:rPr>
                        <a:t> 03-May-23</a:t>
                      </a:r>
                      <a:endParaRPr kumimoji="0" lang="en-IN" sz="1400" b="0" i="0" u="none" strike="noStrike" kern="1200" cap="none" spc="0" normalizeH="0" baseline="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31-May-23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31-Jul-23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6635722"/>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FLPT0037</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0.99</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16-Nov-22</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30-Nov-22</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31-Jan-23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482304"/>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FLPT0078</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1.00</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06-Mar-23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31-Mar-23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29-Apr-23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6546621"/>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FLPT0008</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1.00</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22-Feb-23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28-Feb-23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31-Mar-23</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8585697"/>
                  </a:ext>
                </a:extLst>
              </a:tr>
              <a:tr h="288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FLPT0062</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362731"/>
                          </a:solidFill>
                          <a:effectLst/>
                          <a:uLnTx/>
                          <a:uFillTx/>
                          <a:latin typeface="Arial"/>
                          <a:ea typeface="+mn-ea"/>
                          <a:cs typeface="Arial" charset="0"/>
                        </a:rPr>
                        <a:t>0.60</a:t>
                      </a: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16-Nov-22</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30-Nov-22</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62731"/>
                          </a:solidFill>
                          <a:effectLst/>
                          <a:uLnTx/>
                          <a:uFillTx/>
                          <a:latin typeface="Arial"/>
                          <a:ea typeface="+mn-ea"/>
                          <a:cs typeface="Arial" charset="0"/>
                        </a:rPr>
                        <a:t>31-Jan-23</a:t>
                      </a:r>
                      <a:endParaRPr kumimoji="0" lang="en-IN" sz="1400" b="0" i="0" u="none" strike="noStrike" kern="1200" cap="none" spc="0" normalizeH="0" baseline="0" noProof="0" dirty="0">
                        <a:ln>
                          <a:noFill/>
                        </a:ln>
                        <a:solidFill>
                          <a:srgbClr val="362731"/>
                        </a:solidFill>
                        <a:effectLst/>
                        <a:uLnTx/>
                        <a:uFillTx/>
                        <a:latin typeface="Arial"/>
                        <a:ea typeface="+mn-ea"/>
                        <a:cs typeface="Arial" charset="0"/>
                      </a:endParaRPr>
                    </a:p>
                  </a:txBody>
                  <a:tcPr marL="39252" marR="39252" marT="3615" marB="3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8167541"/>
                  </a:ext>
                </a:extLst>
              </a:tr>
            </a:tbl>
          </a:graphicData>
        </a:graphic>
      </p:graphicFrame>
      <p:sp>
        <p:nvSpPr>
          <p:cNvPr id="6" name="TextBox 5">
            <a:extLst>
              <a:ext uri="{FF2B5EF4-FFF2-40B4-BE49-F238E27FC236}">
                <a16:creationId xmlns:a16="http://schemas.microsoft.com/office/drawing/2014/main" id="{2DECAF99-093D-AFF5-E309-5ADED4AB0C77}"/>
              </a:ext>
            </a:extLst>
          </p:cNvPr>
          <p:cNvSpPr txBox="1"/>
          <p:nvPr/>
        </p:nvSpPr>
        <p:spPr>
          <a:xfrm>
            <a:off x="453754" y="5144428"/>
            <a:ext cx="2196000" cy="261610"/>
          </a:xfrm>
          <a:prstGeom prst="rect">
            <a:avLst/>
          </a:prstGeom>
          <a:noFill/>
        </p:spPr>
        <p:txBody>
          <a:bodyPr wrap="square" lIns="0" rtlCol="0">
            <a:spAutoFit/>
          </a:bodyPr>
          <a:lstStyle/>
          <a:p>
            <a:pPr marL="285750" indent="-285750" algn="l">
              <a:buFont typeface="Wingdings" pitchFamily="2" charset="2"/>
              <a:buChar char="§"/>
            </a:pPr>
            <a:r>
              <a:rPr lang="en-US" sz="1100" spc="40" dirty="0">
                <a:solidFill>
                  <a:schemeClr val="accent6"/>
                </a:solidFill>
              </a:rPr>
              <a:t>5 out of 13 Instances </a:t>
            </a:r>
            <a:endParaRPr lang="en-IN" sz="1100" spc="40" dirty="0">
              <a:solidFill>
                <a:schemeClr val="accent6"/>
              </a:solidFill>
            </a:endParaRPr>
          </a:p>
        </p:txBody>
      </p:sp>
    </p:spTree>
    <p:extLst>
      <p:ext uri="{BB962C8B-B14F-4D97-AF65-F5344CB8AC3E}">
        <p14:creationId xmlns:p14="http://schemas.microsoft.com/office/powerpoint/2010/main" val="373507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65522"/>
            <a:ext cx="11127263" cy="4693597"/>
            <a:chOff x="392224" y="856632"/>
            <a:chExt cx="8470875" cy="5597497"/>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56632"/>
              <a:ext cx="1507318" cy="5581284"/>
            </a:xfrm>
            <a:prstGeom prst="rect">
              <a:avLst/>
            </a:prstGeom>
            <a:solidFill>
              <a:schemeClr val="bg1"/>
            </a:solidFill>
            <a:ln w="9525">
              <a:solidFill>
                <a:schemeClr val="tx1"/>
              </a:solidFill>
              <a:miter lim="800000"/>
              <a:headEnd/>
              <a:tailEnd/>
            </a:ln>
          </p:spPr>
          <p:txBody>
            <a:bodyPr/>
            <a:lstStyle/>
            <a:p>
              <a:pPr marL="171450" lvl="1" indent="-171450" algn="just" defTabSz="912813">
                <a:buSzPct val="100000"/>
                <a:buFont typeface="Wingdings" panose="05000000000000000000" pitchFamily="2" charset="2"/>
                <a:buChar char="§"/>
                <a:defRPr/>
              </a:pPr>
              <a:r>
                <a:rPr lang="en-GB" sz="1200" dirty="0">
                  <a:solidFill>
                    <a:schemeClr val="accent6"/>
                  </a:solidFill>
                  <a:cs typeface="Calibri" panose="020F0502020204030204" pitchFamily="34" charset="0"/>
                </a:rPr>
                <a:t>Penalty/ interest payment due to non-compliance with Shop and Establishment Act.</a:t>
              </a:r>
            </a:p>
            <a:p>
              <a:pPr marL="0" lvl="1" algn="just" defTabSz="912813">
                <a:buSzPct val="100000"/>
                <a:defRPr/>
              </a:pPr>
              <a:endParaRPr lang="en-IN" sz="1200" dirty="0">
                <a:solidFill>
                  <a:srgbClr val="FF0000"/>
                </a:solidFill>
                <a:latin typeface="+mj-lt"/>
                <a:cs typeface="Arial" charset="0"/>
              </a:endParaRPr>
            </a:p>
            <a:p>
              <a:pPr marL="171450" marR="0" lvl="1" indent="-171450" algn="just" defTabSz="912813" rtl="0" eaLnBrk="1" fontAlgn="auto" latinLnBrk="0" hangingPunct="1">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670636" y="864803"/>
              <a:ext cx="2192463" cy="5581282"/>
            </a:xfrm>
            <a:prstGeom prst="rect">
              <a:avLst/>
            </a:prstGeom>
            <a:solidFill>
              <a:schemeClr val="bg1"/>
            </a:solidFill>
            <a:ln w="9525">
              <a:solidFill>
                <a:schemeClr val="tx1"/>
              </a:solidFill>
              <a:miter lim="800000"/>
              <a:headEnd/>
              <a:tailEnd/>
            </a:ln>
          </p:spPr>
          <p:txBody>
            <a:bodyPr/>
            <a:lstStyle/>
            <a:p>
              <a:pPr marL="171450" indent="-171450" algn="just">
                <a:buClr>
                  <a:srgbClr val="362731"/>
                </a:buClr>
                <a:buSzPct val="100000"/>
                <a:buFont typeface="Wingdings" panose="05000000000000000000" pitchFamily="2" charset="2"/>
                <a:buChar char="§"/>
                <a:defRPr/>
              </a:pPr>
              <a:r>
                <a:rPr lang="en-US" sz="1200" dirty="0">
                  <a:solidFill>
                    <a:srgbClr val="362731"/>
                  </a:solidFill>
                  <a:cs typeface="Arial" charset="0"/>
                </a:rPr>
                <a:t>In regards to update, we have noted it.</a:t>
              </a: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036551" y="872847"/>
              <a:ext cx="1589535" cy="5581282"/>
            </a:xfrm>
            <a:prstGeom prst="rect">
              <a:avLst/>
            </a:prstGeom>
            <a:solidFill>
              <a:schemeClr val="bg1"/>
            </a:solidFill>
            <a:ln w="9525">
              <a:solidFill>
                <a:schemeClr val="tx1"/>
              </a:solidFill>
              <a:miter lim="800000"/>
              <a:headEnd/>
              <a:tailEnd/>
            </a:ln>
          </p:spPr>
          <p:txBody>
            <a:bodyPr/>
            <a:lstStyle/>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lang="en-US" sz="1200" dirty="0">
                  <a:solidFill>
                    <a:srgbClr val="362731"/>
                  </a:solidFill>
                  <a:latin typeface="Arial"/>
                  <a:cs typeface="Arial" charset="0"/>
                </a:rPr>
                <a:t>Absence of compliance checklist</a:t>
              </a: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0" marR="0" lvl="1" indent="0" algn="just" defTabSz="914400" rtl="0" eaLnBrk="0" fontAlgn="auto" latinLnBrk="0" hangingPunct="0">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dirty="0">
                  <a:ln>
                    <a:noFill/>
                  </a:ln>
                  <a:solidFill>
                    <a:srgbClr val="362731"/>
                  </a:solidFill>
                  <a:effectLst/>
                  <a:uLnTx/>
                  <a:uFillTx/>
                  <a:latin typeface="Arial"/>
                  <a:ea typeface="+mn-ea"/>
                  <a:cs typeface="Arial" charset="0"/>
                </a:rPr>
                <a:t>Prepare the compliance checklist.</a:t>
              </a: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57371"/>
              <a:ext cx="3041650" cy="5581284"/>
            </a:xfrm>
            <a:prstGeom prst="rect">
              <a:avLst/>
            </a:prstGeom>
            <a:solidFill>
              <a:schemeClr val="bg1"/>
            </a:solidFill>
            <a:ln w="9525">
              <a:solidFill>
                <a:schemeClr val="tx1"/>
              </a:solidFill>
              <a:miter lim="800000"/>
              <a:headEnd/>
              <a:tailEnd/>
            </a:ln>
          </p:spPr>
          <p:txBody>
            <a:bodyPr/>
            <a:lstStyle/>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Background</a:t>
              </a:r>
            </a:p>
            <a:p>
              <a:pPr marL="171450" lvl="1" indent="-171450" algn="just" defTabSz="912813" eaLnBrk="0" fontAlgn="base" hangingPunct="0">
                <a:lnSpc>
                  <a:spcPct val="110000"/>
                </a:lnSpc>
                <a:spcBef>
                  <a:spcPct val="0"/>
                </a:spcBef>
                <a:spcAft>
                  <a:spcPct val="0"/>
                </a:spcAft>
                <a:buSzPct val="100000"/>
                <a:buFont typeface="Wingdings" panose="05000000000000000000" pitchFamily="2" charset="2"/>
                <a:buChar char="§"/>
                <a:defRPr/>
              </a:pPr>
              <a:r>
                <a:rPr lang="en-US" sz="1200" dirty="0">
                  <a:solidFill>
                    <a:srgbClr val="000000"/>
                  </a:solidFill>
                  <a:latin typeface="+mj-lt"/>
                </a:rPr>
                <a:t>Every Shop and commercial establishment shall notify calendar or list to the Inspector and specify in a notice prominently displayed in a conspicuous place in the shop or commercial establishment along with compliance with various Laws</a:t>
              </a:r>
              <a:r>
                <a:rPr lang="en-US" sz="1200" dirty="0"/>
                <a:t>. </a:t>
              </a:r>
            </a:p>
            <a:p>
              <a:pPr marL="171450" lvl="1" indent="-171450" algn="just" defTabSz="912813" eaLnBrk="0" fontAlgn="base" hangingPunct="0">
                <a:lnSpc>
                  <a:spcPct val="110000"/>
                </a:lnSpc>
                <a:spcBef>
                  <a:spcPct val="0"/>
                </a:spcBef>
                <a:spcAft>
                  <a:spcPct val="0"/>
                </a:spcAft>
                <a:buClr>
                  <a:schemeClr val="tx1"/>
                </a:buClr>
                <a:buSzPct val="100000"/>
                <a:buFont typeface="Wingdings" panose="05000000000000000000" pitchFamily="2" charset="2"/>
                <a:buChar char="§"/>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Observation: </a:t>
              </a:r>
            </a:p>
            <a:p>
              <a:pPr marL="0" lvl="1" algn="just" defTabSz="912813" eaLnBrk="0" fontAlgn="base" hangingPunct="0">
                <a:lnSpc>
                  <a:spcPct val="110000"/>
                </a:lnSpc>
                <a:spcBef>
                  <a:spcPct val="0"/>
                </a:spcBef>
                <a:spcAft>
                  <a:spcPct val="0"/>
                </a:spcAft>
                <a:buClr>
                  <a:schemeClr val="tx1"/>
                </a:buClr>
                <a:buSzPct val="100000"/>
                <a:defRPr/>
              </a:pPr>
              <a:r>
                <a:rPr lang="en-US" sz="1200" dirty="0">
                  <a:solidFill>
                    <a:srgbClr val="000000"/>
                  </a:solidFill>
                  <a:latin typeface="+mj-lt"/>
                </a:rPr>
                <a:t>During our visit to Corporate office at Mumbai, we observed display of abstracts of various Laws were not updated as stated below:</a:t>
              </a:r>
              <a:endParaRPr lang="en-IN" sz="1200" dirty="0">
                <a:solidFill>
                  <a:srgbClr val="000000"/>
                </a:solidFill>
                <a:latin typeface="+mj-lt"/>
              </a:endParaRPr>
            </a:p>
            <a:p>
              <a:pPr marL="171450" lvl="1" indent="-171450" algn="just" defTabSz="912813" eaLnBrk="0" fontAlgn="base" hangingPunct="0">
                <a:lnSpc>
                  <a:spcPct val="110000"/>
                </a:lnSpc>
                <a:spcBef>
                  <a:spcPct val="0"/>
                </a:spcBef>
                <a:spcAft>
                  <a:spcPct val="0"/>
                </a:spcAft>
                <a:buClr>
                  <a:schemeClr val="tx1"/>
                </a:buClr>
                <a:buSzPct val="100000"/>
                <a:buFontTx/>
                <a:buChar char="-"/>
                <a:defRPr/>
              </a:pPr>
              <a:r>
                <a:rPr lang="en-IN" sz="1200" dirty="0">
                  <a:solidFill>
                    <a:srgbClr val="000000"/>
                  </a:solidFill>
                  <a:latin typeface="+mj-lt"/>
                </a:rPr>
                <a:t>The Payment of Wages Act (Abstracts of June 2022)</a:t>
              </a:r>
            </a:p>
            <a:p>
              <a:pPr marL="171450" lvl="1" indent="-171450" algn="just" defTabSz="912813" eaLnBrk="0" fontAlgn="base" hangingPunct="0">
                <a:lnSpc>
                  <a:spcPct val="110000"/>
                </a:lnSpc>
                <a:spcBef>
                  <a:spcPct val="0"/>
                </a:spcBef>
                <a:spcAft>
                  <a:spcPct val="0"/>
                </a:spcAft>
                <a:buClr>
                  <a:schemeClr val="tx1"/>
                </a:buClr>
                <a:buSzPct val="100000"/>
                <a:buFontTx/>
                <a:buChar char="-"/>
                <a:defRPr/>
              </a:pPr>
              <a:r>
                <a:rPr lang="en-IN" sz="1200" dirty="0">
                  <a:solidFill>
                    <a:srgbClr val="000000"/>
                  </a:solidFill>
                  <a:latin typeface="+mj-lt"/>
                </a:rPr>
                <a:t>Display of List of Holiday of workers in each shift </a:t>
              </a:r>
            </a:p>
            <a:p>
              <a:pPr marL="0" lvl="1" algn="just" defTabSz="912813" eaLnBrk="0" fontAlgn="base" hangingPunct="0">
                <a:lnSpc>
                  <a:spcPct val="110000"/>
                </a:lnSpc>
                <a:spcBef>
                  <a:spcPct val="0"/>
                </a:spcBef>
                <a:spcAft>
                  <a:spcPct val="0"/>
                </a:spcAft>
                <a:buClr>
                  <a:schemeClr val="tx1"/>
                </a:buClr>
                <a:buSzPct val="100000"/>
                <a:defRPr/>
              </a:pPr>
              <a:r>
                <a:rPr lang="en-IN" sz="1200" dirty="0">
                  <a:solidFill>
                    <a:srgbClr val="000000"/>
                  </a:solidFill>
                  <a:latin typeface="+mj-lt"/>
                </a:rPr>
                <a:t>    ( Holiday list for 2022)</a:t>
              </a: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171450" lvl="1" indent="-171450" algn="just" defTabSz="912813" eaLnBrk="0" fontAlgn="base" hangingPunct="0">
                <a:lnSpc>
                  <a:spcPct val="110000"/>
                </a:lnSpc>
                <a:spcBef>
                  <a:spcPct val="0"/>
                </a:spcBef>
                <a:spcAft>
                  <a:spcPct val="0"/>
                </a:spcAft>
                <a:buClr>
                  <a:schemeClr val="tx1"/>
                </a:buClr>
                <a:buSzPct val="100000"/>
                <a:buFont typeface="Wingdings" panose="05000000000000000000" pitchFamily="2" charset="2"/>
                <a:buChar char="§"/>
                <a:defRPr/>
              </a:pPr>
              <a:endParaRPr lang="en-US" sz="1200" b="1" dirty="0">
                <a:solidFill>
                  <a:srgbClr val="000000"/>
                </a:solidFill>
                <a:latin typeface="+mj-lt"/>
              </a:endParaRPr>
            </a:p>
            <a:p>
              <a:pPr marL="171450" lvl="1" indent="-171450" algn="just" defTabSz="912813" eaLnBrk="0" fontAlgn="base" hangingPunct="0">
                <a:lnSpc>
                  <a:spcPct val="110000"/>
                </a:lnSpc>
                <a:spcBef>
                  <a:spcPct val="0"/>
                </a:spcBef>
                <a:spcAft>
                  <a:spcPct val="0"/>
                </a:spcAft>
                <a:buClr>
                  <a:schemeClr val="tx1"/>
                </a:buClr>
                <a:buSzPct val="100000"/>
                <a:buFont typeface="Wingdings" panose="05000000000000000000" pitchFamily="2" charset="2"/>
                <a:buChar char="§"/>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808575" y="5446916"/>
            <a:ext cx="288619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lang="en-US" sz="1100" dirty="0">
                <a:solidFill>
                  <a:srgbClr val="362731"/>
                </a:solidFill>
                <a:latin typeface="Arial"/>
                <a:cs typeface="Calibri" pitchFamily="34" charset="0"/>
              </a:rPr>
              <a:t>By 2024</a:t>
            </a:r>
            <a:endPar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endPar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endParaRP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76E55A9A-7705-D279-4D92-7635B3928DE1}"/>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2E6CE9DA-C0A9-9676-58F2-8B620CF26D61}"/>
              </a:ext>
            </a:extLst>
          </p:cNvPr>
          <p:cNvSpPr txBox="1">
            <a:spLocks noChangeArrowheads="1"/>
          </p:cNvSpPr>
          <p:nvPr/>
        </p:nvSpPr>
        <p:spPr bwMode="auto">
          <a:xfrm>
            <a:off x="4620160" y="936925"/>
            <a:ext cx="19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BF1BBB68-C69A-A102-AB73-F545A1ADBB11}"/>
              </a:ext>
            </a:extLst>
          </p:cNvPr>
          <p:cNvSpPr txBox="1">
            <a:spLocks noChangeArrowheads="1"/>
          </p:cNvSpPr>
          <p:nvPr/>
        </p:nvSpPr>
        <p:spPr bwMode="auto">
          <a:xfrm>
            <a:off x="6659133" y="949568"/>
            <a:ext cx="2088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16FF3580-FF01-7AA3-AFD1-F2E9E4769BED}"/>
              </a:ext>
            </a:extLst>
          </p:cNvPr>
          <p:cNvSpPr txBox="1">
            <a:spLocks noChangeArrowheads="1"/>
          </p:cNvSpPr>
          <p:nvPr/>
        </p:nvSpPr>
        <p:spPr bwMode="auto">
          <a:xfrm>
            <a:off x="8808575" y="936924"/>
            <a:ext cx="28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5198C98F-FB72-1DB8-FC7E-81E19D4DE501}"/>
              </a:ext>
            </a:extLst>
          </p:cNvPr>
          <p:cNvSpPr txBox="1">
            <a:spLocks noChangeArrowheads="1"/>
          </p:cNvSpPr>
          <p:nvPr/>
        </p:nvSpPr>
        <p:spPr bwMode="auto">
          <a:xfrm>
            <a:off x="6674689" y="2703796"/>
            <a:ext cx="2070000" cy="309563"/>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BD5CAF0D-7D78-CDE5-7EFC-1513C2C908F9}"/>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0B40C316-B0E3-14A2-FF28-79061FFB52AC}"/>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0" name="TextBox 9">
            <a:extLst>
              <a:ext uri="{FF2B5EF4-FFF2-40B4-BE49-F238E27FC236}">
                <a16:creationId xmlns:a16="http://schemas.microsoft.com/office/drawing/2014/main" id="{F45ED4D3-28B5-EB61-C63B-7433FB73A208}"/>
              </a:ext>
            </a:extLst>
          </p:cNvPr>
          <p:cNvSpPr txBox="1"/>
          <p:nvPr/>
        </p:nvSpPr>
        <p:spPr>
          <a:xfrm>
            <a:off x="466135" y="198631"/>
            <a:ext cx="6660000"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1.4. </a:t>
            </a:r>
            <a:r>
              <a:rPr lang="en-US" sz="2000" b="1" kern="0" dirty="0">
                <a:solidFill>
                  <a:schemeClr val="accent6"/>
                </a:solidFill>
                <a:latin typeface="+mj-lt"/>
                <a:cs typeface="Times New Roman" pitchFamily="18" charset="0"/>
              </a:rPr>
              <a:t>Display of abstracts of legal compliances</a:t>
            </a:r>
            <a:endParaRPr kumimoji="0" lang="en-US" sz="2000" b="1" i="1" u="none" strike="noStrike" kern="0" cap="none" spc="0" normalizeH="0" baseline="0" noProof="0" dirty="0">
              <a:ln>
                <a:noFill/>
              </a:ln>
              <a:solidFill>
                <a:srgbClr val="362731"/>
              </a:solidFill>
              <a:effectLst/>
              <a:uLnTx/>
              <a:uFillTx/>
              <a:latin typeface="Arial"/>
              <a:ea typeface="+mn-ea"/>
              <a:cs typeface="Times New Roman" pitchFamily="18" charset="0"/>
            </a:endParaRPr>
          </a:p>
        </p:txBody>
      </p:sp>
      <p:sp>
        <p:nvSpPr>
          <p:cNvPr id="12" name="Footer Placeholder 3">
            <a:extLst>
              <a:ext uri="{FF2B5EF4-FFF2-40B4-BE49-F238E27FC236}">
                <a16:creationId xmlns:a16="http://schemas.microsoft.com/office/drawing/2014/main" id="{88B80F0D-E5AF-B209-F276-38117FAD79C0}"/>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24</a:t>
            </a:r>
          </a:p>
        </p:txBody>
      </p:sp>
    </p:spTree>
    <p:extLst>
      <p:ext uri="{BB962C8B-B14F-4D97-AF65-F5344CB8AC3E}">
        <p14:creationId xmlns:p14="http://schemas.microsoft.com/office/powerpoint/2010/main" val="385602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65522"/>
            <a:ext cx="11127263" cy="4693597"/>
            <a:chOff x="392224" y="856632"/>
            <a:chExt cx="8470875" cy="5597497"/>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56632"/>
              <a:ext cx="1507318" cy="5581284"/>
            </a:xfrm>
            <a:prstGeom prst="rect">
              <a:avLst/>
            </a:prstGeom>
            <a:solidFill>
              <a:schemeClr val="bg1"/>
            </a:solidFill>
            <a:ln w="9525">
              <a:solidFill>
                <a:schemeClr val="tx1"/>
              </a:solidFill>
              <a:miter lim="800000"/>
              <a:headEnd/>
              <a:tailEnd/>
            </a:ln>
          </p:spPr>
          <p:txBody>
            <a:bodyPr/>
            <a:lstStyle/>
            <a:p>
              <a:pPr marL="171450" marR="0" lvl="1" indent="-171450" algn="just" defTabSz="912813" rtl="0" eaLnBrk="1" fontAlgn="auto" latinLnBrk="0" hangingPunct="1">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670636" y="864803"/>
              <a:ext cx="2192463" cy="5581282"/>
            </a:xfrm>
            <a:prstGeom prst="rect">
              <a:avLst/>
            </a:prstGeom>
            <a:solidFill>
              <a:schemeClr val="bg1"/>
            </a:solidFill>
            <a:ln w="9525">
              <a:solidFill>
                <a:schemeClr val="tx1"/>
              </a:solidFill>
              <a:miter lim="800000"/>
              <a:headEnd/>
              <a:tailEnd/>
            </a:ln>
          </p:spPr>
          <p:txBody>
            <a:bodyPr/>
            <a:lstStyle/>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r>
                <a:rPr kumimoji="0" lang="en-US" sz="1200" b="0" i="0" u="none" strike="noStrike" kern="1200" cap="none" spc="0" normalizeH="0" baseline="0" noProof="0" dirty="0">
                  <a:ln>
                    <a:noFill/>
                  </a:ln>
                  <a:solidFill>
                    <a:srgbClr val="362731"/>
                  </a:solidFill>
                  <a:effectLst/>
                  <a:uLnTx/>
                  <a:uFillTx/>
                  <a:latin typeface="Arial"/>
                  <a:ea typeface="+mn-ea"/>
                  <a:cs typeface="Arial" charset="0"/>
                </a:rPr>
                <a:t>It is based on negotiations and discussion between the agency which is accepted in writing by both the parties. </a:t>
              </a:r>
              <a:r>
                <a:rPr lang="en-US" sz="1200" dirty="0">
                  <a:solidFill>
                    <a:srgbClr val="362731"/>
                  </a:solidFill>
                  <a:latin typeface="Arial"/>
                  <a:cs typeface="Arial" charset="0"/>
                </a:rPr>
                <a:t>Further, </a:t>
              </a:r>
              <a:r>
                <a:rPr kumimoji="0" lang="en-US" sz="1200" b="0" i="0" u="none" strike="noStrike" kern="1200" cap="none" spc="0" normalizeH="0" baseline="0" noProof="0" dirty="0">
                  <a:ln>
                    <a:noFill/>
                  </a:ln>
                  <a:solidFill>
                    <a:srgbClr val="362731"/>
                  </a:solidFill>
                  <a:effectLst/>
                  <a:uLnTx/>
                  <a:uFillTx/>
                  <a:latin typeface="Arial"/>
                  <a:ea typeface="+mn-ea"/>
                  <a:cs typeface="Arial" charset="0"/>
                </a:rPr>
                <a:t>Charges are also depended </a:t>
              </a:r>
              <a:r>
                <a:rPr lang="en-US" sz="1200" dirty="0">
                  <a:solidFill>
                    <a:srgbClr val="362731"/>
                  </a:solidFill>
                  <a:latin typeface="Arial"/>
                  <a:cs typeface="Arial" charset="0"/>
                </a:rPr>
                <a:t>on services provided by service provider.</a:t>
              </a: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036551" y="872847"/>
              <a:ext cx="1589535" cy="5581282"/>
            </a:xfrm>
            <a:prstGeom prst="rect">
              <a:avLst/>
            </a:prstGeom>
            <a:solidFill>
              <a:schemeClr val="bg1"/>
            </a:solidFill>
            <a:ln w="9525">
              <a:solidFill>
                <a:schemeClr val="tx1"/>
              </a:solidFill>
              <a:miter lim="800000"/>
              <a:headEnd/>
              <a:tailEnd/>
            </a:ln>
          </p:spPr>
          <p:txBody>
            <a:bodyPr/>
            <a:lstStyle/>
            <a:p>
              <a:pPr marL="0" marR="0" lvl="1" indent="0" algn="just" defTabSz="914400" rtl="0" eaLnBrk="0" fontAlgn="auto" latinLnBrk="0" hangingPunct="0">
                <a:lnSpc>
                  <a:spcPct val="100000"/>
                </a:lnSpc>
                <a:spcBef>
                  <a:spcPts val="0"/>
                </a:spcBef>
                <a:spcAft>
                  <a:spcPts val="0"/>
                </a:spcAft>
                <a:buClrTx/>
                <a:buSzPct val="100000"/>
                <a:buFontTx/>
                <a:buNone/>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0" marR="0" lvl="1" algn="just" defTabSz="914400" rtl="0" eaLnBrk="0" fontAlgn="auto" latinLnBrk="0" hangingPunct="0">
                <a:lnSpc>
                  <a:spcPct val="100000"/>
                </a:lnSpc>
                <a:spcBef>
                  <a:spcPts val="0"/>
                </a:spcBef>
                <a:spcAft>
                  <a:spcPts val="0"/>
                </a:spcAft>
                <a:buClrTx/>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57371"/>
              <a:ext cx="3041650" cy="5581284"/>
            </a:xfrm>
            <a:prstGeom prst="rect">
              <a:avLst/>
            </a:prstGeom>
            <a:solidFill>
              <a:schemeClr val="bg1"/>
            </a:solidFill>
            <a:ln w="9525">
              <a:solidFill>
                <a:schemeClr val="tx1"/>
              </a:solidFill>
              <a:miter lim="800000"/>
              <a:headEnd/>
              <a:tailEnd/>
            </a:ln>
          </p:spPr>
          <p:txBody>
            <a:bodyPr/>
            <a:lstStyle/>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Observation:</a:t>
              </a:r>
            </a:p>
            <a:p>
              <a:pPr marL="0" lvl="1" algn="just" defTabSz="912813" eaLnBrk="0" fontAlgn="base" hangingPunct="0">
                <a:lnSpc>
                  <a:spcPct val="110000"/>
                </a:lnSpc>
                <a:spcBef>
                  <a:spcPct val="0"/>
                </a:spcBef>
                <a:spcAft>
                  <a:spcPct val="0"/>
                </a:spcAft>
                <a:buClr>
                  <a:schemeClr val="tx1"/>
                </a:buClr>
                <a:buSzPct val="100000"/>
                <a:defRPr/>
              </a:pPr>
              <a:r>
                <a:rPr lang="en-US" sz="1200" dirty="0">
                  <a:solidFill>
                    <a:srgbClr val="000000"/>
                  </a:solidFill>
                  <a:latin typeface="+mj-lt"/>
                </a:rPr>
                <a:t>On the review of manpower recruitment agreements, we have come across that there is inconsistency in agreements in respect of professional fees charged, replacement period, invoicing period etc.</a:t>
              </a:r>
            </a:p>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 Annexure 1.5.1)</a:t>
              </a:r>
            </a:p>
            <a:p>
              <a:pPr marL="171450" lvl="1" indent="-171450" algn="just" defTabSz="912813" eaLnBrk="0" fontAlgn="base" hangingPunct="0">
                <a:lnSpc>
                  <a:spcPct val="110000"/>
                </a:lnSpc>
                <a:spcBef>
                  <a:spcPct val="0"/>
                </a:spcBef>
                <a:spcAft>
                  <a:spcPct val="0"/>
                </a:spcAft>
                <a:buClr>
                  <a:schemeClr val="tx1"/>
                </a:buClr>
                <a:buSzPct val="100000"/>
                <a:buFont typeface="Wingdings" panose="05000000000000000000" pitchFamily="2" charset="2"/>
                <a:buChar char="§"/>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808575" y="5446916"/>
            <a:ext cx="288619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rPr>
              <a:t>NA</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endPar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endParaRP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76E55A9A-7705-D279-4D92-7635B3928DE1}"/>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2E6CE9DA-C0A9-9676-58F2-8B620CF26D61}"/>
              </a:ext>
            </a:extLst>
          </p:cNvPr>
          <p:cNvSpPr txBox="1">
            <a:spLocks noChangeArrowheads="1"/>
          </p:cNvSpPr>
          <p:nvPr/>
        </p:nvSpPr>
        <p:spPr bwMode="auto">
          <a:xfrm>
            <a:off x="4620160" y="936925"/>
            <a:ext cx="19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BF1BBB68-C69A-A102-AB73-F545A1ADBB11}"/>
              </a:ext>
            </a:extLst>
          </p:cNvPr>
          <p:cNvSpPr txBox="1">
            <a:spLocks noChangeArrowheads="1"/>
          </p:cNvSpPr>
          <p:nvPr/>
        </p:nvSpPr>
        <p:spPr bwMode="auto">
          <a:xfrm>
            <a:off x="6659133" y="949568"/>
            <a:ext cx="2088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16FF3580-FF01-7AA3-AFD1-F2E9E4769BED}"/>
              </a:ext>
            </a:extLst>
          </p:cNvPr>
          <p:cNvSpPr txBox="1">
            <a:spLocks noChangeArrowheads="1"/>
          </p:cNvSpPr>
          <p:nvPr/>
        </p:nvSpPr>
        <p:spPr bwMode="auto">
          <a:xfrm>
            <a:off x="8808575" y="936924"/>
            <a:ext cx="28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5198C98F-FB72-1DB8-FC7E-81E19D4DE501}"/>
              </a:ext>
            </a:extLst>
          </p:cNvPr>
          <p:cNvSpPr txBox="1">
            <a:spLocks noChangeArrowheads="1"/>
          </p:cNvSpPr>
          <p:nvPr/>
        </p:nvSpPr>
        <p:spPr bwMode="auto">
          <a:xfrm>
            <a:off x="6674689" y="2703796"/>
            <a:ext cx="2070000" cy="309563"/>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BD5CAF0D-7D78-CDE5-7EFC-1513C2C908F9}"/>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0B40C316-B0E3-14A2-FF28-79061FFB52AC}"/>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0" name="TextBox 9">
            <a:extLst>
              <a:ext uri="{FF2B5EF4-FFF2-40B4-BE49-F238E27FC236}">
                <a16:creationId xmlns:a16="http://schemas.microsoft.com/office/drawing/2014/main" id="{F45ED4D3-28B5-EB61-C63B-7433FB73A208}"/>
              </a:ext>
            </a:extLst>
          </p:cNvPr>
          <p:cNvSpPr txBox="1"/>
          <p:nvPr/>
        </p:nvSpPr>
        <p:spPr>
          <a:xfrm>
            <a:off x="466134" y="198631"/>
            <a:ext cx="7227437"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1.5.</a:t>
            </a:r>
            <a:r>
              <a:rPr lang="en-US" sz="2000" b="1" kern="0" dirty="0">
                <a:solidFill>
                  <a:schemeClr val="accent6"/>
                </a:solidFill>
                <a:latin typeface="+mj-lt"/>
                <a:cs typeface="Times New Roman" pitchFamily="18" charset="0"/>
              </a:rPr>
              <a:t> Arrangements </a:t>
            </a:r>
            <a:r>
              <a:rPr kumimoji="0" lang="en-US" sz="2000" b="1" i="0" u="none" strike="noStrike" kern="0" cap="none" spc="0" normalizeH="0" baseline="0" noProof="0" dirty="0">
                <a:ln>
                  <a:noFill/>
                </a:ln>
                <a:solidFill>
                  <a:schemeClr val="accent6"/>
                </a:solidFill>
                <a:effectLst/>
                <a:uLnTx/>
                <a:uFillTx/>
                <a:latin typeface="+mj-lt"/>
                <a:ea typeface="+mn-ea"/>
                <a:cs typeface="Times New Roman" pitchFamily="18" charset="0"/>
              </a:rPr>
              <a:t>with manpower agency  </a:t>
            </a:r>
            <a:endParaRPr kumimoji="0" lang="en-US" sz="2000" b="1" i="1" u="none" strike="noStrike" kern="0" cap="none" spc="0" normalizeH="0" baseline="0" noProof="0" dirty="0">
              <a:ln>
                <a:noFill/>
              </a:ln>
              <a:solidFill>
                <a:srgbClr val="362731"/>
              </a:solidFill>
              <a:effectLst/>
              <a:uLnTx/>
              <a:uFillTx/>
              <a:latin typeface="Arial"/>
              <a:ea typeface="+mn-ea"/>
              <a:cs typeface="Times New Roman" pitchFamily="18" charset="0"/>
            </a:endParaRPr>
          </a:p>
        </p:txBody>
      </p:sp>
      <p:sp>
        <p:nvSpPr>
          <p:cNvPr id="12" name="Footer Placeholder 3">
            <a:extLst>
              <a:ext uri="{FF2B5EF4-FFF2-40B4-BE49-F238E27FC236}">
                <a16:creationId xmlns:a16="http://schemas.microsoft.com/office/drawing/2014/main" id="{88B80F0D-E5AF-B209-F276-38117FAD79C0}"/>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25</a:t>
            </a:r>
          </a:p>
        </p:txBody>
      </p:sp>
    </p:spTree>
    <p:extLst>
      <p:ext uri="{BB962C8B-B14F-4D97-AF65-F5344CB8AC3E}">
        <p14:creationId xmlns:p14="http://schemas.microsoft.com/office/powerpoint/2010/main" val="287006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26</a:t>
            </a:fld>
            <a:endParaRPr lang="en-US" sz="900">
              <a:solidFill>
                <a:prstClr val="white"/>
              </a:solidFill>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chemeClr val="accent6"/>
              </a:solidFill>
              <a:latin typeface="Calibri" panose="020F0502020204030204" pitchFamily="34" charset="0"/>
            </a:endParaRPr>
          </a:p>
        </p:txBody>
      </p:sp>
      <p:graphicFrame>
        <p:nvGraphicFramePr>
          <p:cNvPr id="3" name="Table 2">
            <a:extLst>
              <a:ext uri="{FF2B5EF4-FFF2-40B4-BE49-F238E27FC236}">
                <a16:creationId xmlns:a16="http://schemas.microsoft.com/office/drawing/2014/main" id="{B05BCC95-524C-83F2-2613-52AF1E5CA3A4}"/>
              </a:ext>
            </a:extLst>
          </p:cNvPr>
          <p:cNvGraphicFramePr>
            <a:graphicFrameLocks noGrp="1"/>
          </p:cNvGraphicFramePr>
          <p:nvPr>
            <p:extLst>
              <p:ext uri="{D42A27DB-BD31-4B8C-83A1-F6EECF244321}">
                <p14:modId xmlns:p14="http://schemas.microsoft.com/office/powerpoint/2010/main" val="1107552529"/>
              </p:ext>
            </p:extLst>
          </p:nvPr>
        </p:nvGraphicFramePr>
        <p:xfrm>
          <a:off x="459515" y="894233"/>
          <a:ext cx="11556000" cy="2177280"/>
        </p:xfrm>
        <a:graphic>
          <a:graphicData uri="http://schemas.openxmlformats.org/drawingml/2006/table">
            <a:tbl>
              <a:tblPr/>
              <a:tblGrid>
                <a:gridCol w="648000">
                  <a:extLst>
                    <a:ext uri="{9D8B030D-6E8A-4147-A177-3AD203B41FA5}">
                      <a16:colId xmlns:a16="http://schemas.microsoft.com/office/drawing/2014/main" val="3209164737"/>
                    </a:ext>
                  </a:extLst>
                </a:gridCol>
                <a:gridCol w="3024000">
                  <a:extLst>
                    <a:ext uri="{9D8B030D-6E8A-4147-A177-3AD203B41FA5}">
                      <a16:colId xmlns:a16="http://schemas.microsoft.com/office/drawing/2014/main" val="62875372"/>
                    </a:ext>
                  </a:extLst>
                </a:gridCol>
                <a:gridCol w="864000">
                  <a:extLst>
                    <a:ext uri="{9D8B030D-6E8A-4147-A177-3AD203B41FA5}">
                      <a16:colId xmlns:a16="http://schemas.microsoft.com/office/drawing/2014/main" val="642108163"/>
                    </a:ext>
                  </a:extLst>
                </a:gridCol>
                <a:gridCol w="3132000">
                  <a:extLst>
                    <a:ext uri="{9D8B030D-6E8A-4147-A177-3AD203B41FA5}">
                      <a16:colId xmlns:a16="http://schemas.microsoft.com/office/drawing/2014/main" val="3805615387"/>
                    </a:ext>
                  </a:extLst>
                </a:gridCol>
                <a:gridCol w="2808000">
                  <a:extLst>
                    <a:ext uri="{9D8B030D-6E8A-4147-A177-3AD203B41FA5}">
                      <a16:colId xmlns:a16="http://schemas.microsoft.com/office/drawing/2014/main" val="1314089809"/>
                    </a:ext>
                  </a:extLst>
                </a:gridCol>
                <a:gridCol w="1080000">
                  <a:extLst>
                    <a:ext uri="{9D8B030D-6E8A-4147-A177-3AD203B41FA5}">
                      <a16:colId xmlns:a16="http://schemas.microsoft.com/office/drawing/2014/main" val="3639141569"/>
                    </a:ext>
                  </a:extLst>
                </a:gridCol>
              </a:tblGrid>
              <a:tr h="792000">
                <a:tc>
                  <a:txBody>
                    <a:bodyPr/>
                    <a:lstStyle/>
                    <a:p>
                      <a:pPr algn="ctr">
                        <a:lnSpc>
                          <a:spcPct val="107000"/>
                        </a:lnSpc>
                        <a:spcAft>
                          <a:spcPts val="800"/>
                        </a:spcAft>
                      </a:pPr>
                      <a:r>
                        <a:rPr lang="en-IN" sz="1200" b="1" dirty="0">
                          <a:solidFill>
                            <a:srgbClr val="0D0D0D"/>
                          </a:solidFill>
                          <a:effectLst/>
                          <a:latin typeface="+mn-lt"/>
                          <a:ea typeface="Calibri" panose="020F0502020204030204" pitchFamily="34" charset="0"/>
                          <a:cs typeface="Times New Roman" panose="02020603050405020304" pitchFamily="18" charset="0"/>
                        </a:rPr>
                        <a:t>Sr. No.</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800"/>
                        </a:spcAft>
                      </a:pPr>
                      <a:r>
                        <a:rPr lang="en-US" sz="1200" b="1" dirty="0">
                          <a:solidFill>
                            <a:srgbClr val="0D0D0D"/>
                          </a:solidFill>
                          <a:effectLst/>
                          <a:latin typeface="+mn-lt"/>
                          <a:ea typeface="Calibri" panose="020F0502020204030204" pitchFamily="34" charset="0"/>
                          <a:cs typeface="Times New Roman" panose="02020603050405020304" pitchFamily="18" charset="0"/>
                        </a:rPr>
                        <a:t>Name</a:t>
                      </a:r>
                      <a:r>
                        <a:rPr lang="en-IN" sz="1200" b="1" dirty="0">
                          <a:solidFill>
                            <a:srgbClr val="0D0D0D"/>
                          </a:solidFill>
                          <a:effectLst/>
                          <a:latin typeface="+mn-lt"/>
                          <a:ea typeface="Calibri" panose="020F0502020204030204" pitchFamily="34" charset="0"/>
                          <a:cs typeface="Times New Roman" panose="02020603050405020304" pitchFamily="18" charset="0"/>
                        </a:rPr>
                        <a:t> of the Agency</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fontAlgn="t"/>
                      <a:r>
                        <a:rPr lang="en-US" sz="1200" b="1" i="0" u="none" strike="noStrike" dirty="0">
                          <a:solidFill>
                            <a:srgbClr val="000000"/>
                          </a:solidFill>
                          <a:effectLst/>
                          <a:latin typeface="+mn-lt"/>
                        </a:rPr>
                        <a:t>Place </a:t>
                      </a:r>
                      <a:endParaRPr lang="en-IN" sz="1200" b="1"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0"/>
                        </a:spcAft>
                      </a:pPr>
                      <a:r>
                        <a:rPr lang="en-US" sz="1200" b="1" dirty="0">
                          <a:solidFill>
                            <a:srgbClr val="0D0D0D"/>
                          </a:solidFill>
                          <a:effectLst/>
                          <a:latin typeface="+mn-lt"/>
                          <a:ea typeface="Calibri" panose="020F0502020204030204" pitchFamily="34" charset="0"/>
                          <a:cs typeface="Times New Roman" panose="02020603050405020304" pitchFamily="18" charset="0"/>
                        </a:rPr>
                        <a:t>Professional Fees</a:t>
                      </a:r>
                      <a:endParaRPr lang="en-IN" sz="1200" b="1" dirty="0">
                        <a:solidFill>
                          <a:srgbClr val="0D0D0D"/>
                        </a:solidFill>
                        <a:effectLst/>
                        <a:latin typeface="+mn-lt"/>
                        <a:ea typeface="Calibri" panose="020F0502020204030204" pitchFamily="34" charset="0"/>
                        <a:cs typeface="Times New Roman" panose="02020603050405020304" pitchFamily="18" charset="0"/>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0"/>
                        </a:spcAft>
                      </a:pPr>
                      <a:r>
                        <a:rPr lang="en-US" sz="1200" b="1" dirty="0">
                          <a:solidFill>
                            <a:srgbClr val="0D0D0D"/>
                          </a:solidFill>
                          <a:effectLst/>
                          <a:latin typeface="+mn-lt"/>
                          <a:ea typeface="Calibri" panose="020F0502020204030204" pitchFamily="34" charset="0"/>
                          <a:cs typeface="Times New Roman" panose="02020603050405020304" pitchFamily="18" charset="0"/>
                        </a:rPr>
                        <a:t>Replacement period without extra cost</a:t>
                      </a:r>
                      <a:endParaRPr lang="en-IN" sz="1200" b="1" dirty="0">
                        <a:solidFill>
                          <a:srgbClr val="0D0D0D"/>
                        </a:solidFill>
                        <a:effectLst/>
                        <a:latin typeface="+mn-lt"/>
                        <a:ea typeface="Calibri" panose="020F0502020204030204" pitchFamily="34" charset="0"/>
                        <a:cs typeface="Times New Roman" panose="02020603050405020304" pitchFamily="18" charset="0"/>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0"/>
                        </a:spcAft>
                      </a:pPr>
                      <a:r>
                        <a:rPr lang="en-US" sz="1200" b="1" dirty="0">
                          <a:solidFill>
                            <a:srgbClr val="0D0D0D"/>
                          </a:solidFill>
                          <a:effectLst/>
                          <a:latin typeface="+mn-lt"/>
                          <a:ea typeface="Calibri" panose="020F0502020204030204" pitchFamily="34" charset="0"/>
                          <a:cs typeface="Times New Roman" panose="02020603050405020304" pitchFamily="18" charset="0"/>
                        </a:rPr>
                        <a:t>Invoicing</a:t>
                      </a:r>
                    </a:p>
                    <a:p>
                      <a:pPr algn="ctr">
                        <a:lnSpc>
                          <a:spcPct val="107000"/>
                        </a:lnSpc>
                        <a:spcAft>
                          <a:spcPts val="0"/>
                        </a:spcAft>
                      </a:pPr>
                      <a:r>
                        <a:rPr lang="en-US" sz="1200" b="1" dirty="0">
                          <a:solidFill>
                            <a:srgbClr val="0D0D0D"/>
                          </a:solidFill>
                          <a:effectLst/>
                          <a:latin typeface="+mn-lt"/>
                          <a:ea typeface="Calibri" panose="020F0502020204030204" pitchFamily="34" charset="0"/>
                          <a:cs typeface="Times New Roman" panose="02020603050405020304" pitchFamily="18" charset="0"/>
                        </a:rPr>
                        <a:t> period</a:t>
                      </a:r>
                      <a:endParaRPr lang="en-IN" sz="1200" b="1" dirty="0">
                        <a:solidFill>
                          <a:srgbClr val="0D0D0D"/>
                        </a:solidFill>
                        <a:effectLst/>
                        <a:latin typeface="+mn-lt"/>
                        <a:ea typeface="Calibri" panose="020F0502020204030204" pitchFamily="34" charset="0"/>
                        <a:cs typeface="Times New Roman" panose="02020603050405020304" pitchFamily="18" charset="0"/>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extLst>
                  <a:ext uri="{0D108BD9-81ED-4DB2-BD59-A6C34878D82A}">
                    <a16:rowId xmlns:a16="http://schemas.microsoft.com/office/drawing/2014/main" val="2585721192"/>
                  </a:ext>
                </a:extLst>
              </a:tr>
              <a:tr h="0">
                <a:tc>
                  <a:txBody>
                    <a:bodyPr/>
                    <a:lstStyle/>
                    <a:p>
                      <a:pPr algn="ctr" fontAlgn="t"/>
                      <a:r>
                        <a:rPr lang="en-IN" sz="1200" b="0" i="0" u="none" strike="noStrike">
                          <a:solidFill>
                            <a:srgbClr val="0D0D0D"/>
                          </a:solidFill>
                          <a:effectLst/>
                          <a:latin typeface="+mn-lt"/>
                        </a:rPr>
                        <a:t>1</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mn-lt"/>
                        </a:rPr>
                        <a:t>Perks Human Resource Solutions</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Mumbai</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rtl="0" fontAlgn="t"/>
                      <a:r>
                        <a:rPr lang="en-US" sz="1200" b="0" i="0" u="none" strike="noStrike" dirty="0">
                          <a:solidFill>
                            <a:srgbClr val="0D0D0D"/>
                          </a:solidFill>
                          <a:effectLst/>
                          <a:latin typeface="+mn-lt"/>
                        </a:rPr>
                        <a:t>8.33% of annual CTC</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rtl="0" fontAlgn="t"/>
                      <a:r>
                        <a:rPr lang="en-US" sz="1200" b="0" i="0" u="none" strike="noStrike" dirty="0">
                          <a:solidFill>
                            <a:srgbClr val="0D0D0D"/>
                          </a:solidFill>
                          <a:effectLst/>
                          <a:latin typeface="+mn-lt"/>
                        </a:rPr>
                        <a:t>90 days</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r" rtl="0" fontAlgn="t"/>
                      <a:r>
                        <a:rPr lang="en-IN" sz="1200" b="0" i="0" u="none" strike="noStrike" dirty="0">
                          <a:solidFill>
                            <a:srgbClr val="0D0D0D"/>
                          </a:solidFill>
                          <a:effectLst/>
                          <a:latin typeface="+mn-lt"/>
                        </a:rPr>
                        <a:t>Within 30 days</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270745752"/>
                  </a:ext>
                </a:extLst>
              </a:tr>
              <a:tr h="0">
                <a:tc>
                  <a:txBody>
                    <a:bodyPr/>
                    <a:lstStyle/>
                    <a:p>
                      <a:pPr algn="ctr" fontAlgn="t"/>
                      <a:r>
                        <a:rPr lang="en-IN" sz="1200" b="0" i="0" u="none" strike="noStrike">
                          <a:solidFill>
                            <a:srgbClr val="0D0D0D"/>
                          </a:solidFill>
                          <a:effectLst/>
                          <a:latin typeface="+mn-lt"/>
                        </a:rPr>
                        <a:t>2</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fontAlgn="ctr"/>
                      <a:r>
                        <a:rPr lang="en-US" sz="1200" b="0" i="0" u="none" strike="noStrike" dirty="0" err="1">
                          <a:solidFill>
                            <a:srgbClr val="000000"/>
                          </a:solidFill>
                          <a:effectLst/>
                          <a:latin typeface="+mn-lt"/>
                        </a:rPr>
                        <a:t>Salexi</a:t>
                      </a:r>
                      <a:r>
                        <a:rPr lang="en-US" sz="1200" b="0" i="0" u="none" strike="noStrike" dirty="0">
                          <a:solidFill>
                            <a:srgbClr val="000000"/>
                          </a:solidFill>
                          <a:effectLst/>
                          <a:latin typeface="+mn-lt"/>
                        </a:rPr>
                        <a:t> HR Advisory Pvt. Ltd.</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Mumbai</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latin typeface="+mn-lt"/>
                        </a:rPr>
                        <a:t>7.5 % of Annual CTC</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180 days</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latin typeface="+mn-lt"/>
                        </a:rPr>
                        <a:t>Within 45 days</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2875978884"/>
                  </a:ext>
                </a:extLst>
              </a:tr>
              <a:tr h="0">
                <a:tc>
                  <a:txBody>
                    <a:bodyPr/>
                    <a:lstStyle/>
                    <a:p>
                      <a:pPr algn="ctr" fontAlgn="t"/>
                      <a:r>
                        <a:rPr lang="en-IN" sz="1200" b="0" i="0" u="none" strike="noStrike">
                          <a:solidFill>
                            <a:srgbClr val="0D0D0D"/>
                          </a:solidFill>
                          <a:effectLst/>
                          <a:latin typeface="+mn-lt"/>
                        </a:rPr>
                        <a:t>3</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fontAlgn="ctr"/>
                      <a:r>
                        <a:rPr lang="sv-SE" sz="1200" b="0" i="0" u="none" strike="noStrike" dirty="0">
                          <a:solidFill>
                            <a:srgbClr val="000000"/>
                          </a:solidFill>
                          <a:effectLst/>
                          <a:latin typeface="+mn-lt"/>
                        </a:rPr>
                        <a:t>Sarvysampanna System Solutions Pvt. Ltd </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Mumbai</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latin typeface="+mn-lt"/>
                        </a:rPr>
                        <a:t>7.5 % of Annual CTC</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120 days</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latin typeface="+mn-lt"/>
                        </a:rPr>
                        <a:t>Within 30 days</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167195198"/>
                  </a:ext>
                </a:extLst>
              </a:tr>
              <a:tr h="0">
                <a:tc>
                  <a:txBody>
                    <a:bodyPr/>
                    <a:lstStyle/>
                    <a:p>
                      <a:pPr algn="ctr" fontAlgn="t"/>
                      <a:r>
                        <a:rPr lang="en-IN" sz="1200" b="0" i="0" u="none" strike="noStrike" dirty="0">
                          <a:solidFill>
                            <a:srgbClr val="0D0D0D"/>
                          </a:solidFill>
                          <a:effectLst/>
                          <a:latin typeface="+mn-lt"/>
                        </a:rPr>
                        <a:t>4</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l" fontAlgn="ctr"/>
                      <a:r>
                        <a:rPr lang="en-US" sz="1200" b="0" i="0" u="none" strike="noStrike" dirty="0" err="1">
                          <a:solidFill>
                            <a:srgbClr val="000000"/>
                          </a:solidFill>
                          <a:effectLst/>
                          <a:latin typeface="+mn-lt"/>
                        </a:rPr>
                        <a:t>Vipany</a:t>
                      </a:r>
                      <a:r>
                        <a:rPr lang="en-US" sz="1200" b="0" i="0" u="none" strike="noStrike" dirty="0">
                          <a:solidFill>
                            <a:srgbClr val="000000"/>
                          </a:solidFill>
                          <a:effectLst/>
                          <a:latin typeface="+mn-lt"/>
                        </a:rPr>
                        <a:t> Management Consulting Pvt. Ltd</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Hyderabad</a:t>
                      </a:r>
                      <a:endParaRPr lang="en-IN" sz="1200" b="0" i="0" u="none" strike="noStrike" dirty="0">
                        <a:solidFill>
                          <a:srgbClr val="000000"/>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Junior Level positions: 8.33% of Annual CTC</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Mid Level Positions: 10% of Annual CTC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Leadership positions: 12.5% of Annual CTC</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90 days for junior &amp; mid level positions</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180 days for leadership positions</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D0D0D"/>
                          </a:solidFill>
                          <a:effectLst/>
                          <a:latin typeface="+mn-lt"/>
                        </a:rPr>
                        <a:t>Within 30 days</a:t>
                      </a:r>
                      <a:endParaRPr lang="en-IN" sz="1200" b="0" i="0" u="none" strike="noStrike" dirty="0">
                        <a:solidFill>
                          <a:srgbClr val="0D0D0D"/>
                        </a:solidFill>
                        <a:effectLst/>
                        <a:latin typeface="+mn-lt"/>
                      </a:endParaRP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285217450"/>
                  </a:ext>
                </a:extLst>
              </a:tr>
            </a:tbl>
          </a:graphicData>
        </a:graphic>
      </p:graphicFrame>
      <p:sp>
        <p:nvSpPr>
          <p:cNvPr id="12" name="Footer Placeholder 3">
            <a:extLst>
              <a:ext uri="{FF2B5EF4-FFF2-40B4-BE49-F238E27FC236}">
                <a16:creationId xmlns:a16="http://schemas.microsoft.com/office/drawing/2014/main" id="{CA94F524-B9D2-FC1B-4EDA-2DB14A280603}"/>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26</a:t>
            </a:r>
            <a:endParaRPr lang="en-IN" sz="1200" dirty="0">
              <a:solidFill>
                <a:schemeClr val="bg1">
                  <a:lumMod val="50000"/>
                </a:schemeClr>
              </a:solidFill>
            </a:endParaRPr>
          </a:p>
        </p:txBody>
      </p:sp>
      <p:sp>
        <p:nvSpPr>
          <p:cNvPr id="4" name="TextBox 3">
            <a:extLst>
              <a:ext uri="{FF2B5EF4-FFF2-40B4-BE49-F238E27FC236}">
                <a16:creationId xmlns:a16="http://schemas.microsoft.com/office/drawing/2014/main" id="{268BA6CF-0FC1-D8F1-8EE3-EF9C29B4CE56}"/>
              </a:ext>
            </a:extLst>
          </p:cNvPr>
          <p:cNvSpPr txBox="1"/>
          <p:nvPr/>
        </p:nvSpPr>
        <p:spPr>
          <a:xfrm>
            <a:off x="469056" y="452805"/>
            <a:ext cx="10601082" cy="367216"/>
          </a:xfrm>
          <a:prstGeom prst="rect">
            <a:avLst/>
          </a:prstGeom>
          <a:noFill/>
        </p:spPr>
        <p:txBody>
          <a:bodyPr wrap="square" rtlCol="0">
            <a:spAutoFit/>
          </a:bodyPr>
          <a:lstStyle/>
          <a:p>
            <a:pPr>
              <a:lnSpc>
                <a:spcPct val="107000"/>
              </a:lnSpc>
              <a:spcAft>
                <a:spcPts val="800"/>
              </a:spcAft>
            </a:pPr>
            <a:r>
              <a:rPr lang="en-IN" b="1" dirty="0">
                <a:solidFill>
                  <a:schemeClr val="accent6"/>
                </a:solidFill>
                <a:effectLst/>
                <a:ea typeface="Calibri" panose="020F0502020204030204" pitchFamily="34" charset="0"/>
                <a:cs typeface="Times New Roman" panose="02020603050405020304" pitchFamily="18" charset="0"/>
              </a:rPr>
              <a:t>Annexure 1.5.1 : Analysis of clauses as executed with respective manpower recruitment vendor</a:t>
            </a:r>
            <a:endParaRPr lang="en-IN" dirty="0">
              <a:solidFill>
                <a:schemeClr val="accent6"/>
              </a:solidFill>
              <a:effectLst/>
              <a:ea typeface="Calibri" panose="020F0502020204030204" pitchFamily="34" charset="0"/>
              <a:cs typeface="Times New Roman" panose="02020603050405020304" pitchFamily="18" charset="0"/>
            </a:endParaRPr>
          </a:p>
        </p:txBody>
      </p:sp>
      <p:sp>
        <p:nvSpPr>
          <p:cNvPr id="2" name="Footer Placeholder 3">
            <a:extLst>
              <a:ext uri="{FF2B5EF4-FFF2-40B4-BE49-F238E27FC236}">
                <a16:creationId xmlns:a16="http://schemas.microsoft.com/office/drawing/2014/main" id="{365F2478-1478-F666-9391-7350CFD0497C}"/>
              </a:ext>
            </a:extLst>
          </p:cNvPr>
          <p:cNvSpPr txBox="1">
            <a:spLocks/>
          </p:cNvSpPr>
          <p:nvPr/>
        </p:nvSpPr>
        <p:spPr>
          <a:xfrm>
            <a:off x="4038600" y="6314210"/>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solidFill>
                  <a:schemeClr val="bg1">
                    <a:lumMod val="50000"/>
                  </a:schemeClr>
                </a:solidFill>
              </a:rPr>
              <a:t>April to June 2023</a:t>
            </a:r>
          </a:p>
        </p:txBody>
      </p:sp>
    </p:spTree>
    <p:extLst>
      <p:ext uri="{BB962C8B-B14F-4D97-AF65-F5344CB8AC3E}">
        <p14:creationId xmlns:p14="http://schemas.microsoft.com/office/powerpoint/2010/main" val="837155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88ADD70D-3830-4294-9ECD-E7E91E3D425A}"/>
              </a:ext>
            </a:extLst>
          </p:cNvPr>
          <p:cNvGrpSpPr/>
          <p:nvPr/>
        </p:nvGrpSpPr>
        <p:grpSpPr>
          <a:xfrm>
            <a:off x="561417" y="1265522"/>
            <a:ext cx="11127263" cy="4693597"/>
            <a:chOff x="392224" y="856632"/>
            <a:chExt cx="8470875" cy="5597497"/>
          </a:xfrm>
        </p:grpSpPr>
        <p:sp>
          <p:nvSpPr>
            <p:cNvPr id="28" name="Text Box 6">
              <a:extLst>
                <a:ext uri="{FF2B5EF4-FFF2-40B4-BE49-F238E27FC236}">
                  <a16:creationId xmlns:a16="http://schemas.microsoft.com/office/drawing/2014/main" id="{AB9AE55C-49DB-4308-8F43-0DD55D396684}"/>
                </a:ext>
              </a:extLst>
            </p:cNvPr>
            <p:cNvSpPr txBox="1">
              <a:spLocks noChangeArrowheads="1"/>
            </p:cNvSpPr>
            <p:nvPr/>
          </p:nvSpPr>
          <p:spPr bwMode="auto">
            <a:xfrm>
              <a:off x="3482032" y="856632"/>
              <a:ext cx="1507318" cy="5581284"/>
            </a:xfrm>
            <a:prstGeom prst="rect">
              <a:avLst/>
            </a:prstGeom>
            <a:solidFill>
              <a:schemeClr val="bg1"/>
            </a:solidFill>
            <a:ln w="9525">
              <a:solidFill>
                <a:schemeClr val="tx1"/>
              </a:solidFill>
              <a:miter lim="800000"/>
              <a:headEnd/>
              <a:tailEnd/>
            </a:ln>
          </p:spPr>
          <p:txBody>
            <a:bodyPr/>
            <a:lstStyle/>
            <a:p>
              <a:pPr marL="171450" marR="0" lvl="1" indent="-171450" algn="just" defTabSz="912813" rtl="0" eaLnBrk="1" fontAlgn="auto" latinLnBrk="0" hangingPunct="1">
                <a:lnSpc>
                  <a:spcPct val="100000"/>
                </a:lnSpc>
                <a:spcBef>
                  <a:spcPts val="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dirty="0">
                  <a:ln>
                    <a:noFill/>
                  </a:ln>
                  <a:solidFill>
                    <a:srgbClr val="362731"/>
                  </a:solidFill>
                  <a:effectLst/>
                  <a:uLnTx/>
                  <a:uFillTx/>
                  <a:latin typeface="Arial"/>
                  <a:ea typeface="+mn-ea"/>
                  <a:cs typeface="Arial" charset="0"/>
                </a:rPr>
                <a:t>Disbursement of loan without eligibility</a:t>
              </a:r>
            </a:p>
          </p:txBody>
        </p:sp>
        <p:sp>
          <p:nvSpPr>
            <p:cNvPr id="29" name="Text Box 8">
              <a:extLst>
                <a:ext uri="{FF2B5EF4-FFF2-40B4-BE49-F238E27FC236}">
                  <a16:creationId xmlns:a16="http://schemas.microsoft.com/office/drawing/2014/main" id="{F261463C-344D-48D3-9103-505B9D67993E}"/>
                </a:ext>
              </a:extLst>
            </p:cNvPr>
            <p:cNvSpPr txBox="1">
              <a:spLocks noChangeArrowheads="1"/>
            </p:cNvSpPr>
            <p:nvPr/>
          </p:nvSpPr>
          <p:spPr bwMode="auto">
            <a:xfrm>
              <a:off x="6670636" y="864803"/>
              <a:ext cx="2192463" cy="5581282"/>
            </a:xfrm>
            <a:prstGeom prst="rect">
              <a:avLst/>
            </a:prstGeom>
            <a:solidFill>
              <a:schemeClr val="bg1"/>
            </a:solidFill>
            <a:ln w="9525">
              <a:solidFill>
                <a:schemeClr val="tx1"/>
              </a:solidFill>
              <a:miter lim="800000"/>
              <a:headEnd/>
              <a:tailEnd/>
            </a:ln>
          </p:spPr>
          <p:txBody>
            <a:bodyPr/>
            <a:lstStyle/>
            <a:p>
              <a:pPr marL="171450" indent="-171450" algn="just">
                <a:buClr>
                  <a:srgbClr val="362731"/>
                </a:buClr>
                <a:buSzPct val="100000"/>
                <a:buFont typeface="Wingdings" panose="05000000000000000000" pitchFamily="2" charset="2"/>
                <a:buChar char="§"/>
                <a:defRPr/>
              </a:pPr>
              <a:r>
                <a:rPr lang="en-US" sz="1200" dirty="0">
                  <a:solidFill>
                    <a:srgbClr val="000000"/>
                  </a:solidFill>
                  <a:cs typeface="Arial" charset="0"/>
                </a:rPr>
                <a:t>We will update the confirmation details.</a:t>
              </a: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0" name="Text Box 6">
              <a:extLst>
                <a:ext uri="{FF2B5EF4-FFF2-40B4-BE49-F238E27FC236}">
                  <a16:creationId xmlns:a16="http://schemas.microsoft.com/office/drawing/2014/main" id="{985E4924-9788-4A12-AB95-CD41817E7EF9}"/>
                </a:ext>
              </a:extLst>
            </p:cNvPr>
            <p:cNvSpPr txBox="1">
              <a:spLocks noChangeArrowheads="1"/>
            </p:cNvSpPr>
            <p:nvPr/>
          </p:nvSpPr>
          <p:spPr bwMode="auto">
            <a:xfrm>
              <a:off x="5036551" y="872847"/>
              <a:ext cx="1589535" cy="5581282"/>
            </a:xfrm>
            <a:prstGeom prst="rect">
              <a:avLst/>
            </a:prstGeom>
            <a:solidFill>
              <a:schemeClr val="bg1"/>
            </a:solidFill>
            <a:ln w="9525">
              <a:solidFill>
                <a:schemeClr val="tx1"/>
              </a:solidFill>
              <a:miter lim="800000"/>
              <a:headEnd/>
              <a:tailEnd/>
            </a:ln>
          </p:spPr>
          <p:txBody>
            <a:bodyPr/>
            <a:lstStyle/>
            <a:p>
              <a:pPr marL="171450" lvl="1" indent="-171450" algn="just" eaLnBrk="0" hangingPunct="0">
                <a:buSzPct val="100000"/>
                <a:buFont typeface="Wingdings" panose="05000000000000000000" pitchFamily="2" charset="2"/>
                <a:buChar char="§"/>
                <a:defRPr/>
              </a:pPr>
              <a:r>
                <a:rPr lang="en-US" sz="1200" dirty="0">
                  <a:solidFill>
                    <a:srgbClr val="000000"/>
                  </a:solidFill>
                  <a:cs typeface="Arial" charset="0"/>
                </a:rPr>
                <a:t>Lack of review of Employee Master vis-a-vis employee confirmation letter.</a:t>
              </a:r>
              <a:endParaRPr lang="en-US" sz="1200" dirty="0">
                <a:solidFill>
                  <a:srgbClr val="000000"/>
                </a:solidFill>
              </a:endParaRPr>
            </a:p>
            <a:p>
              <a:pPr marL="0" marR="0" lvl="1" algn="just" defTabSz="914400" rtl="0" eaLnBrk="0" fontAlgn="auto" latinLnBrk="0" hangingPunct="0">
                <a:lnSpc>
                  <a:spcPct val="100000"/>
                </a:lnSpc>
                <a:spcBef>
                  <a:spcPts val="0"/>
                </a:spcBef>
                <a:spcAft>
                  <a:spcPts val="0"/>
                </a:spcAft>
                <a:buClrTx/>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4400" rtl="0" eaLnBrk="0" fontAlgn="auto" latinLnBrk="0" hangingPunct="0">
                <a:lnSpc>
                  <a:spcPct val="100000"/>
                </a:lnSpc>
                <a:spcBef>
                  <a:spcPts val="0"/>
                </a:spcBef>
                <a:spcAft>
                  <a:spcPts val="0"/>
                </a:spcAft>
                <a:buClrTx/>
                <a:buSzPct val="100000"/>
                <a:buFont typeface="Wingdings" panose="05000000000000000000" pitchFamily="2" charset="2"/>
                <a:buChar char="§"/>
                <a:tabLst/>
                <a:defRPr/>
              </a:pPr>
              <a:endParaRPr lang="en-US" sz="1200" dirty="0">
                <a:solidFill>
                  <a:srgbClr val="362731"/>
                </a:solidFill>
                <a:latin typeface="Arial"/>
                <a:cs typeface="Arial" charset="0"/>
              </a:endParaRPr>
            </a:p>
            <a:p>
              <a:pPr marL="171450" lvl="1" indent="-171450" algn="just" eaLnBrk="0" hangingPunct="0">
                <a:buSzPct val="100000"/>
                <a:buFont typeface="Wingdings" panose="05000000000000000000" pitchFamily="2" charset="2"/>
                <a:buChar char="§"/>
                <a:defRPr/>
              </a:pPr>
              <a:r>
                <a:rPr lang="en-US" sz="1200" dirty="0">
                  <a:solidFill>
                    <a:srgbClr val="000000"/>
                  </a:solidFill>
                  <a:cs typeface="Arial" charset="0"/>
                </a:rPr>
                <a:t>Timely review of employee master with employee confirmation letter.</a:t>
              </a:r>
            </a:p>
            <a:p>
              <a:pPr marL="0" marR="0" lvl="1" algn="just" defTabSz="914400" rtl="0" eaLnBrk="0" fontAlgn="auto" latinLnBrk="0" hangingPunct="0">
                <a:lnSpc>
                  <a:spcPct val="100000"/>
                </a:lnSpc>
                <a:spcBef>
                  <a:spcPts val="0"/>
                </a:spcBef>
                <a:spcAft>
                  <a:spcPts val="0"/>
                </a:spcAft>
                <a:buClrTx/>
                <a:buSzPct val="100000"/>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392224" y="857371"/>
              <a:ext cx="3041650" cy="5581284"/>
            </a:xfrm>
            <a:prstGeom prst="rect">
              <a:avLst/>
            </a:prstGeom>
            <a:solidFill>
              <a:schemeClr val="bg1"/>
            </a:solidFill>
            <a:ln w="9525">
              <a:solidFill>
                <a:schemeClr val="tx1"/>
              </a:solidFill>
              <a:miter lim="800000"/>
              <a:headEnd/>
              <a:tailEnd/>
            </a:ln>
          </p:spPr>
          <p:txBody>
            <a:bodyPr/>
            <a:lstStyle/>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rPr>
                <a:t>Background:</a:t>
              </a:r>
            </a:p>
            <a:p>
              <a:pPr marL="0" lvl="1" algn="just" defTabSz="912813" eaLnBrk="0" fontAlgn="base" hangingPunct="0">
                <a:lnSpc>
                  <a:spcPct val="110000"/>
                </a:lnSpc>
                <a:spcBef>
                  <a:spcPct val="0"/>
                </a:spcBef>
                <a:spcAft>
                  <a:spcPct val="0"/>
                </a:spcAft>
                <a:buClr>
                  <a:schemeClr val="tx1"/>
                </a:buClr>
                <a:buSzPct val="100000"/>
                <a:defRPr/>
              </a:pPr>
              <a:r>
                <a:rPr lang="en-US" sz="1200" dirty="0">
                  <a:solidFill>
                    <a:srgbClr val="000000"/>
                  </a:solidFill>
                </a:rPr>
                <a:t>Company prepares employee master wherein all the details of employees are mentioned including the date of joining, date of confirmation, gross salary, TDS deduction, Allowances, Bonus, etc. </a:t>
              </a:r>
              <a:r>
                <a:rPr lang="en-US" sz="1200" dirty="0">
                  <a:solidFill>
                    <a:srgbClr val="000000"/>
                  </a:solidFill>
                  <a:latin typeface="+mj-lt"/>
                </a:rPr>
                <a:t>	</a:t>
              </a: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Observation:</a:t>
              </a:r>
            </a:p>
            <a:p>
              <a:pPr marL="0" lvl="1" algn="just" defTabSz="912813" eaLnBrk="0" fontAlgn="base" hangingPunct="0">
                <a:lnSpc>
                  <a:spcPct val="110000"/>
                </a:lnSpc>
                <a:spcBef>
                  <a:spcPct val="0"/>
                </a:spcBef>
                <a:spcAft>
                  <a:spcPct val="0"/>
                </a:spcAft>
                <a:buClr>
                  <a:schemeClr val="tx1"/>
                </a:buClr>
                <a:buSzPct val="100000"/>
                <a:defRPr/>
              </a:pPr>
              <a:r>
                <a:rPr lang="en-US" sz="1200" dirty="0">
                  <a:solidFill>
                    <a:srgbClr val="000000"/>
                  </a:solidFill>
                  <a:latin typeface="+mj-lt"/>
                </a:rPr>
                <a:t>On review of employee master, we have observed that there are the cases where date of joining dates as back as 3 or 4 years and date of confirmation is still not updated in employee master.</a:t>
              </a:r>
            </a:p>
            <a:p>
              <a:pPr marL="0" lvl="1" algn="just" defTabSz="912813" eaLnBrk="0" fontAlgn="base" hangingPunct="0">
                <a:lnSpc>
                  <a:spcPct val="110000"/>
                </a:lnSpc>
                <a:spcBef>
                  <a:spcPct val="0"/>
                </a:spcBef>
                <a:spcAft>
                  <a:spcPct val="0"/>
                </a:spcAft>
                <a:buClr>
                  <a:schemeClr val="tx1"/>
                </a:buClr>
                <a:buSzPct val="100000"/>
                <a:defRPr/>
              </a:pPr>
              <a:r>
                <a:rPr lang="en-US" sz="1200" b="1" dirty="0">
                  <a:solidFill>
                    <a:srgbClr val="000000"/>
                  </a:solidFill>
                  <a:latin typeface="+mj-lt"/>
                </a:rPr>
                <a:t>(Annexure 1.6.1)</a:t>
              </a:r>
            </a:p>
            <a:p>
              <a:pPr marL="0" lvl="1" algn="just" defTabSz="912813" eaLnBrk="0" fontAlgn="base" hangingPunct="0">
                <a:lnSpc>
                  <a:spcPct val="110000"/>
                </a:lnSpc>
                <a:spcBef>
                  <a:spcPct val="0"/>
                </a:spcBef>
                <a:spcAft>
                  <a:spcPct val="0"/>
                </a:spcAft>
                <a:buClr>
                  <a:schemeClr val="tx1"/>
                </a:buClr>
                <a:buSzPct val="100000"/>
                <a:defRPr/>
              </a:pPr>
              <a:endParaRPr lang="en-US" sz="1200" b="1" dirty="0">
                <a:solidFill>
                  <a:srgbClr val="000000"/>
                </a:solidFill>
                <a:latin typeface="+mj-lt"/>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200" dirty="0">
                <a:solidFill>
                  <a:srgbClr val="362731"/>
                </a:solidFill>
                <a:latin typeface="Arial"/>
                <a:cs typeface="Arial" charset="0"/>
              </a:endParaRPr>
            </a:p>
            <a:p>
              <a:pPr marL="0" marR="0" lvl="1" algn="just" defTabSz="912813" rtl="0" eaLnBrk="0" fontAlgn="base" latinLnBrk="0" hangingPunct="0">
                <a:lnSpc>
                  <a:spcPct val="100000"/>
                </a:lnSpc>
                <a:spcBef>
                  <a:spcPct val="0"/>
                </a:spcBef>
                <a:spcAft>
                  <a:spcPct val="0"/>
                </a:spcAft>
                <a:buClr>
                  <a:srgbClr val="777877"/>
                </a:buClr>
                <a:buSzPct val="100000"/>
                <a:tabLst/>
                <a:defRPr/>
              </a:pPr>
              <a:endParaRPr kumimoji="0" lang="en-US" sz="1200"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1" i="0" u="none" strike="noStrike" kern="1200" cap="none" spc="0" normalizeH="0" baseline="0" noProof="0" dirty="0">
                <a:ln>
                  <a:noFill/>
                </a:ln>
                <a:solidFill>
                  <a:srgbClr val="362731"/>
                </a:solidFill>
                <a:effectLst/>
                <a:uLnTx/>
                <a:uFillTx/>
                <a:latin typeface="Arial"/>
                <a:ea typeface="+mn-ea"/>
                <a:cs typeface="Arial" charset="0"/>
              </a:endParaRP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362731"/>
                </a:solidFill>
                <a:effectLst/>
                <a:uLnTx/>
                <a:uFillTx/>
                <a:latin typeface="Arial"/>
                <a:ea typeface="+mn-ea"/>
                <a:cs typeface="Arial" charset="0"/>
              </a:endParaRPr>
            </a:p>
          </p:txBody>
        </p:sp>
      </p:grpSp>
      <p:sp>
        <p:nvSpPr>
          <p:cNvPr id="20" name="TextBox 19">
            <a:extLst>
              <a:ext uri="{FF2B5EF4-FFF2-40B4-BE49-F238E27FC236}">
                <a16:creationId xmlns:a16="http://schemas.microsoft.com/office/drawing/2014/main" id="{3DACBA66-C84B-661B-4F49-DA36C941BDD5}"/>
              </a:ext>
            </a:extLst>
          </p:cNvPr>
          <p:cNvSpPr txBox="1"/>
          <p:nvPr/>
        </p:nvSpPr>
        <p:spPr>
          <a:xfrm>
            <a:off x="8808575" y="5446916"/>
            <a:ext cx="2886192" cy="515526"/>
          </a:xfrm>
          <a:prstGeom prst="rect">
            <a:avLst/>
          </a:prstGeom>
          <a:noFill/>
          <a:ln w="9525">
            <a:solidFill>
              <a:schemeClr val="tx1"/>
            </a:solidFill>
          </a:ln>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Timelines: </a:t>
            </a:r>
            <a:r>
              <a:rPr kumimoji="0" lang="en-US" sz="1100" i="0" u="none" strike="noStrike" kern="1200" cap="none" spc="0" normalizeH="0" baseline="0" noProof="0" dirty="0">
                <a:ln>
                  <a:noFill/>
                </a:ln>
                <a:solidFill>
                  <a:srgbClr val="362731"/>
                </a:solidFill>
                <a:effectLst/>
                <a:uLnTx/>
                <a:uFillTx/>
                <a:latin typeface="Arial"/>
                <a:ea typeface="+mn-ea"/>
                <a:cs typeface="Calibri" pitchFamily="34" charset="0"/>
              </a:rPr>
              <a:t>By 2024</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Responsibility: </a:t>
            </a:r>
            <a:r>
              <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rPr>
              <a:t>HR Department</a:t>
            </a:r>
            <a:r>
              <a:rPr kumimoji="0" lang="en-US" sz="1100" b="1" i="0" u="none" strike="noStrike" kern="1200" cap="none" spc="0" normalizeH="0" baseline="0" noProof="0" dirty="0">
                <a:ln>
                  <a:noFill/>
                </a:ln>
                <a:solidFill>
                  <a:srgbClr val="362731"/>
                </a:solidFill>
                <a:effectLst/>
                <a:uLnTx/>
                <a:uFillTx/>
                <a:latin typeface="Arial"/>
                <a:ea typeface="+mn-ea"/>
                <a:cs typeface="Calibri" pitchFamily="34" charset="0"/>
              </a:rPr>
              <a:t> </a:t>
            </a:r>
            <a:endParaRPr kumimoji="0" lang="en-US" sz="1100" b="0" i="0" u="none" strike="noStrike" kern="1200" cap="none" spc="0" normalizeH="0" baseline="0" noProof="0" dirty="0">
              <a:ln>
                <a:noFill/>
              </a:ln>
              <a:solidFill>
                <a:srgbClr val="362731"/>
              </a:solidFill>
              <a:effectLst/>
              <a:uLnTx/>
              <a:uFillTx/>
              <a:latin typeface="Arial"/>
              <a:ea typeface="+mn-ea"/>
              <a:cs typeface="Calibri" pitchFamily="34" charset="0"/>
            </a:endParaRPr>
          </a:p>
        </p:txBody>
      </p:sp>
      <p:sp>
        <p:nvSpPr>
          <p:cNvPr id="2" name="Footer Placeholder 3">
            <a:extLst>
              <a:ext uri="{FF2B5EF4-FFF2-40B4-BE49-F238E27FC236}">
                <a16:creationId xmlns:a16="http://schemas.microsoft.com/office/drawing/2014/main" id="{0632ADC0-3391-658E-68E3-DC69A315C909}"/>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Text Box 3">
            <a:extLst>
              <a:ext uri="{FF2B5EF4-FFF2-40B4-BE49-F238E27FC236}">
                <a16:creationId xmlns:a16="http://schemas.microsoft.com/office/drawing/2014/main" id="{76E55A9A-7705-D279-4D92-7635B3928DE1}"/>
              </a:ext>
            </a:extLst>
          </p:cNvPr>
          <p:cNvSpPr txBox="1">
            <a:spLocks noChangeArrowheads="1"/>
          </p:cNvSpPr>
          <p:nvPr/>
        </p:nvSpPr>
        <p:spPr bwMode="auto">
          <a:xfrm>
            <a:off x="561416" y="924859"/>
            <a:ext cx="3995485" cy="342062"/>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Observation</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4" name="Text Box 4">
            <a:extLst>
              <a:ext uri="{FF2B5EF4-FFF2-40B4-BE49-F238E27FC236}">
                <a16:creationId xmlns:a16="http://schemas.microsoft.com/office/drawing/2014/main" id="{2E6CE9DA-C0A9-9676-58F2-8B620CF26D61}"/>
              </a:ext>
            </a:extLst>
          </p:cNvPr>
          <p:cNvSpPr txBox="1">
            <a:spLocks noChangeArrowheads="1"/>
          </p:cNvSpPr>
          <p:nvPr/>
        </p:nvSpPr>
        <p:spPr bwMode="auto">
          <a:xfrm>
            <a:off x="4620160" y="936925"/>
            <a:ext cx="19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Risk/Impact</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5" name="Text Box 4">
            <a:extLst>
              <a:ext uri="{FF2B5EF4-FFF2-40B4-BE49-F238E27FC236}">
                <a16:creationId xmlns:a16="http://schemas.microsoft.com/office/drawing/2014/main" id="{BF1BBB68-C69A-A102-AB73-F545A1ADBB11}"/>
              </a:ext>
            </a:extLst>
          </p:cNvPr>
          <p:cNvSpPr txBox="1">
            <a:spLocks noChangeArrowheads="1"/>
          </p:cNvSpPr>
          <p:nvPr/>
        </p:nvSpPr>
        <p:spPr bwMode="auto">
          <a:xfrm>
            <a:off x="6659133" y="949568"/>
            <a:ext cx="2088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Root Cause</a:t>
            </a:r>
            <a:endParaRPr kumimoji="0" lang="en-GB" sz="1100" b="1" i="0" u="none" strike="noStrike" kern="1200" cap="none" spc="0" normalizeH="0" baseline="0" noProof="0">
              <a:ln>
                <a:noFill/>
              </a:ln>
              <a:solidFill>
                <a:srgbClr val="362731"/>
              </a:solidFill>
              <a:effectLst/>
              <a:uLnTx/>
              <a:uFillTx/>
              <a:latin typeface="Arial"/>
              <a:ea typeface="+mn-ea"/>
              <a:cs typeface="+mn-cs"/>
            </a:endParaRPr>
          </a:p>
        </p:txBody>
      </p:sp>
      <p:sp>
        <p:nvSpPr>
          <p:cNvPr id="6" name="Text Box 7">
            <a:extLst>
              <a:ext uri="{FF2B5EF4-FFF2-40B4-BE49-F238E27FC236}">
                <a16:creationId xmlns:a16="http://schemas.microsoft.com/office/drawing/2014/main" id="{16FF3580-FF01-7AA3-AFD1-F2E9E4769BED}"/>
              </a:ext>
            </a:extLst>
          </p:cNvPr>
          <p:cNvSpPr txBox="1">
            <a:spLocks noChangeArrowheads="1"/>
          </p:cNvSpPr>
          <p:nvPr/>
        </p:nvSpPr>
        <p:spPr bwMode="auto">
          <a:xfrm>
            <a:off x="8808575" y="936924"/>
            <a:ext cx="2880000" cy="334069"/>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1100" b="1" i="0" u="none" strike="noStrike" kern="1200" cap="none" spc="0" normalizeH="0" baseline="0" noProof="0">
                <a:ln>
                  <a:noFill/>
                </a:ln>
                <a:solidFill>
                  <a:srgbClr val="362731"/>
                </a:solidFill>
                <a:effectLst/>
                <a:uLnTx/>
                <a:uFillTx/>
                <a:latin typeface="Arial"/>
                <a:ea typeface="+mn-ea"/>
                <a:cs typeface="+mn-cs"/>
              </a:rPr>
              <a:t>Management Response</a:t>
            </a:r>
          </a:p>
        </p:txBody>
      </p:sp>
      <p:sp>
        <p:nvSpPr>
          <p:cNvPr id="7" name="Text Box 4">
            <a:extLst>
              <a:ext uri="{FF2B5EF4-FFF2-40B4-BE49-F238E27FC236}">
                <a16:creationId xmlns:a16="http://schemas.microsoft.com/office/drawing/2014/main" id="{5198C98F-FB72-1DB8-FC7E-81E19D4DE501}"/>
              </a:ext>
            </a:extLst>
          </p:cNvPr>
          <p:cNvSpPr txBox="1">
            <a:spLocks noChangeArrowheads="1"/>
          </p:cNvSpPr>
          <p:nvPr/>
        </p:nvSpPr>
        <p:spPr bwMode="auto">
          <a:xfrm>
            <a:off x="6674689" y="2703796"/>
            <a:ext cx="2070000" cy="309563"/>
          </a:xfrm>
          <a:prstGeom prst="rect">
            <a:avLst/>
          </a:prstGeom>
          <a:solidFill>
            <a:srgbClr val="BBADA2"/>
          </a:solidFill>
          <a:ln w="9525">
            <a:solidFill>
              <a:schemeClr val="tx1"/>
            </a:solidFill>
            <a:miter lim="800000"/>
            <a:headEnd/>
            <a:tailEnd/>
          </a:ln>
        </p:spPr>
        <p:txBody>
          <a:bodyPr anchor="ctr" anchorCtr="0"/>
          <a:lstStyle/>
          <a:p>
            <a:pPr marL="0" marR="0" lvl="0" indent="0" algn="ctr" defTabSz="914400" rtl="0" eaLnBrk="1" fontAlgn="base" latinLnBrk="0" hangingPunct="1">
              <a:lnSpc>
                <a:spcPct val="100000"/>
              </a:lnSpc>
              <a:spcBef>
                <a:spcPct val="50000"/>
              </a:spcBef>
              <a:spcAft>
                <a:spcPct val="0"/>
              </a:spcAft>
              <a:buClrTx/>
              <a:buSzPct val="125000"/>
              <a:buFontTx/>
              <a:buNone/>
              <a:tabLst/>
              <a:defRPr/>
            </a:pPr>
            <a:r>
              <a:rPr kumimoji="0" lang="en-US" sz="1100" b="1" i="0" u="none" strike="noStrike" kern="1200" cap="none" spc="0" normalizeH="0" baseline="0" noProof="0">
                <a:ln>
                  <a:noFill/>
                </a:ln>
                <a:solidFill>
                  <a:srgbClr val="362731"/>
                </a:solidFill>
                <a:effectLst/>
                <a:uLnTx/>
                <a:uFillTx/>
                <a:latin typeface="Arial"/>
                <a:ea typeface="+mn-ea"/>
                <a:cs typeface="+mn-cs"/>
              </a:rPr>
              <a:t>Recommendations</a:t>
            </a:r>
          </a:p>
        </p:txBody>
      </p:sp>
      <p:sp>
        <p:nvSpPr>
          <p:cNvPr id="8" name="Rectangle 42">
            <a:extLst>
              <a:ext uri="{FF2B5EF4-FFF2-40B4-BE49-F238E27FC236}">
                <a16:creationId xmlns:a16="http://schemas.microsoft.com/office/drawing/2014/main" id="{BD5CAF0D-7D78-CDE5-7EFC-1513C2C908F9}"/>
              </a:ext>
            </a:extLst>
          </p:cNvPr>
          <p:cNvSpPr>
            <a:spLocks noChangeArrowheads="1"/>
          </p:cNvSpPr>
          <p:nvPr/>
        </p:nvSpPr>
        <p:spPr bwMode="auto">
          <a:xfrm>
            <a:off x="8025091" y="164482"/>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62731"/>
                </a:solidFill>
                <a:effectLst/>
                <a:uLnTx/>
                <a:uFillTx/>
                <a:latin typeface="Arial"/>
                <a:ea typeface="+mn-ea"/>
                <a:cs typeface="+mn-cs"/>
              </a:rPr>
              <a:t>Process Issue</a:t>
            </a:r>
          </a:p>
        </p:txBody>
      </p:sp>
      <p:sp>
        <p:nvSpPr>
          <p:cNvPr id="11" name="Rectangle 42">
            <a:extLst>
              <a:ext uri="{FF2B5EF4-FFF2-40B4-BE49-F238E27FC236}">
                <a16:creationId xmlns:a16="http://schemas.microsoft.com/office/drawing/2014/main" id="{0B40C316-B0E3-14A2-FF28-79061FFB52AC}"/>
              </a:ext>
            </a:extLst>
          </p:cNvPr>
          <p:cNvSpPr>
            <a:spLocks noChangeArrowheads="1"/>
          </p:cNvSpPr>
          <p:nvPr/>
        </p:nvSpPr>
        <p:spPr bwMode="auto">
          <a:xfrm>
            <a:off x="9828859" y="164475"/>
            <a:ext cx="1800000" cy="376536"/>
          </a:xfrm>
          <a:prstGeom prst="rect">
            <a:avLst/>
          </a:prstGeom>
          <a:solidFill>
            <a:srgbClr val="FFFF00"/>
          </a:solidFill>
          <a:ln w="9525">
            <a:solidFill>
              <a:schemeClr val="tx1"/>
            </a:solidFill>
            <a:miter lim="800000"/>
            <a:headEnd/>
            <a:tailEnd/>
          </a:ln>
        </p:spPr>
        <p:txBody>
          <a:bodyPr wrap="none" lIns="74792" tIns="37396" rIns="74792" bIns="37396"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3F4F3">
                    <a:lumMod val="10000"/>
                  </a:srgbClr>
                </a:solidFill>
                <a:effectLst/>
                <a:uLnTx/>
                <a:uFillTx/>
                <a:latin typeface="Arial"/>
                <a:ea typeface="+mn-ea"/>
                <a:cs typeface="+mn-cs"/>
              </a:rPr>
              <a:t>Moderate</a:t>
            </a:r>
          </a:p>
        </p:txBody>
      </p:sp>
      <p:sp>
        <p:nvSpPr>
          <p:cNvPr id="10" name="TextBox 9">
            <a:extLst>
              <a:ext uri="{FF2B5EF4-FFF2-40B4-BE49-F238E27FC236}">
                <a16:creationId xmlns:a16="http://schemas.microsoft.com/office/drawing/2014/main" id="{F45ED4D3-28B5-EB61-C63B-7433FB73A208}"/>
              </a:ext>
            </a:extLst>
          </p:cNvPr>
          <p:cNvSpPr txBox="1"/>
          <p:nvPr/>
        </p:nvSpPr>
        <p:spPr>
          <a:xfrm>
            <a:off x="466134" y="198631"/>
            <a:ext cx="7227437" cy="400110"/>
          </a:xfrm>
          <a:prstGeom prst="rect">
            <a:avLst/>
          </a:prstGeom>
          <a:noFill/>
        </p:spPr>
        <p:txBody>
          <a:bodyPr wrap="square">
            <a:spAutoFit/>
          </a:bodyPr>
          <a:lstStyle/>
          <a:p>
            <a:pPr marL="463550" marR="0" lvl="0" indent="-46355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62731"/>
                </a:solidFill>
                <a:effectLst/>
                <a:uLnTx/>
                <a:uFillTx/>
                <a:latin typeface="Arial"/>
                <a:ea typeface="+mn-ea"/>
                <a:cs typeface="Times New Roman" pitchFamily="18" charset="0"/>
              </a:rPr>
              <a:t>1.6</a:t>
            </a:r>
            <a:r>
              <a:rPr lang="en-US" sz="2000" b="1" kern="0" dirty="0">
                <a:solidFill>
                  <a:schemeClr val="accent6"/>
                </a:solidFill>
                <a:latin typeface="+mj-lt"/>
                <a:cs typeface="Times New Roman" pitchFamily="18" charset="0"/>
              </a:rPr>
              <a:t> Employee Master</a:t>
            </a:r>
            <a:endParaRPr kumimoji="0" lang="en-US" sz="2000" b="1" i="1" u="none" strike="noStrike" kern="0" cap="none" spc="0" normalizeH="0" baseline="0" noProof="0" dirty="0">
              <a:ln>
                <a:noFill/>
              </a:ln>
              <a:solidFill>
                <a:srgbClr val="362731"/>
              </a:solidFill>
              <a:effectLst/>
              <a:uLnTx/>
              <a:uFillTx/>
              <a:latin typeface="Arial"/>
              <a:ea typeface="+mn-ea"/>
              <a:cs typeface="Times New Roman" pitchFamily="18" charset="0"/>
            </a:endParaRPr>
          </a:p>
        </p:txBody>
      </p:sp>
      <p:sp>
        <p:nvSpPr>
          <p:cNvPr id="12" name="Footer Placeholder 3">
            <a:extLst>
              <a:ext uri="{FF2B5EF4-FFF2-40B4-BE49-F238E27FC236}">
                <a16:creationId xmlns:a16="http://schemas.microsoft.com/office/drawing/2014/main" id="{88B80F0D-E5AF-B209-F276-38117FAD79C0}"/>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27</a:t>
            </a:r>
          </a:p>
        </p:txBody>
      </p:sp>
    </p:spTree>
    <p:extLst>
      <p:ext uri="{BB962C8B-B14F-4D97-AF65-F5344CB8AC3E}">
        <p14:creationId xmlns:p14="http://schemas.microsoft.com/office/powerpoint/2010/main" val="3084478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28</a:t>
            </a:fld>
            <a:endParaRPr lang="en-US" sz="900">
              <a:solidFill>
                <a:prstClr val="white"/>
              </a:solidFill>
            </a:endParaRPr>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219141"/>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chemeClr val="accent6"/>
              </a:solidFill>
              <a:latin typeface="Calibri" panose="020F0502020204030204" pitchFamily="34" charset="0"/>
            </a:endParaRPr>
          </a:p>
        </p:txBody>
      </p:sp>
      <p:graphicFrame>
        <p:nvGraphicFramePr>
          <p:cNvPr id="3" name="Table 2">
            <a:extLst>
              <a:ext uri="{FF2B5EF4-FFF2-40B4-BE49-F238E27FC236}">
                <a16:creationId xmlns:a16="http://schemas.microsoft.com/office/drawing/2014/main" id="{B05BCC95-524C-83F2-2613-52AF1E5CA3A4}"/>
              </a:ext>
            </a:extLst>
          </p:cNvPr>
          <p:cNvGraphicFramePr>
            <a:graphicFrameLocks noGrp="1"/>
          </p:cNvGraphicFramePr>
          <p:nvPr>
            <p:extLst>
              <p:ext uri="{D42A27DB-BD31-4B8C-83A1-F6EECF244321}">
                <p14:modId xmlns:p14="http://schemas.microsoft.com/office/powerpoint/2010/main" val="1479464763"/>
              </p:ext>
            </p:extLst>
          </p:nvPr>
        </p:nvGraphicFramePr>
        <p:xfrm>
          <a:off x="3072000" y="988828"/>
          <a:ext cx="6156000" cy="2251532"/>
        </p:xfrm>
        <a:graphic>
          <a:graphicData uri="http://schemas.openxmlformats.org/drawingml/2006/table">
            <a:tbl>
              <a:tblPr/>
              <a:tblGrid>
                <a:gridCol w="648000">
                  <a:extLst>
                    <a:ext uri="{9D8B030D-6E8A-4147-A177-3AD203B41FA5}">
                      <a16:colId xmlns:a16="http://schemas.microsoft.com/office/drawing/2014/main" val="3209164737"/>
                    </a:ext>
                  </a:extLst>
                </a:gridCol>
                <a:gridCol w="1404000">
                  <a:extLst>
                    <a:ext uri="{9D8B030D-6E8A-4147-A177-3AD203B41FA5}">
                      <a16:colId xmlns:a16="http://schemas.microsoft.com/office/drawing/2014/main" val="62875372"/>
                    </a:ext>
                  </a:extLst>
                </a:gridCol>
                <a:gridCol w="864000">
                  <a:extLst>
                    <a:ext uri="{9D8B030D-6E8A-4147-A177-3AD203B41FA5}">
                      <a16:colId xmlns:a16="http://schemas.microsoft.com/office/drawing/2014/main" val="642108163"/>
                    </a:ext>
                  </a:extLst>
                </a:gridCol>
                <a:gridCol w="1440000">
                  <a:extLst>
                    <a:ext uri="{9D8B030D-6E8A-4147-A177-3AD203B41FA5}">
                      <a16:colId xmlns:a16="http://schemas.microsoft.com/office/drawing/2014/main" val="3805615387"/>
                    </a:ext>
                  </a:extLst>
                </a:gridCol>
                <a:gridCol w="1800000">
                  <a:extLst>
                    <a:ext uri="{9D8B030D-6E8A-4147-A177-3AD203B41FA5}">
                      <a16:colId xmlns:a16="http://schemas.microsoft.com/office/drawing/2014/main" val="1314089809"/>
                    </a:ext>
                  </a:extLst>
                </a:gridCol>
              </a:tblGrid>
              <a:tr h="824732">
                <a:tc>
                  <a:txBody>
                    <a:bodyPr/>
                    <a:lstStyle/>
                    <a:p>
                      <a:pPr algn="ctr">
                        <a:lnSpc>
                          <a:spcPct val="107000"/>
                        </a:lnSpc>
                        <a:spcAft>
                          <a:spcPts val="800"/>
                        </a:spcAft>
                      </a:pPr>
                      <a:r>
                        <a:rPr lang="en-IN" sz="1400" b="1" dirty="0">
                          <a:solidFill>
                            <a:srgbClr val="0D0D0D"/>
                          </a:solidFill>
                          <a:effectLst/>
                          <a:latin typeface="+mn-lt"/>
                          <a:ea typeface="Calibri" panose="020F0502020204030204" pitchFamily="34" charset="0"/>
                          <a:cs typeface="Times New Roman" panose="02020603050405020304" pitchFamily="18" charset="0"/>
                        </a:rPr>
                        <a:t>Sr. No.</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800"/>
                        </a:spcAft>
                      </a:pPr>
                      <a:r>
                        <a:rPr lang="en-IN" sz="1400" b="1" dirty="0">
                          <a:solidFill>
                            <a:srgbClr val="0D0D0D"/>
                          </a:solidFill>
                          <a:effectLst/>
                          <a:latin typeface="+mn-lt"/>
                          <a:ea typeface="Calibri" panose="020F0502020204030204" pitchFamily="34" charset="0"/>
                          <a:cs typeface="Times New Roman" panose="02020603050405020304" pitchFamily="18" charset="0"/>
                        </a:rPr>
                        <a:t>Employee ID</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fontAlgn="t"/>
                      <a:r>
                        <a:rPr lang="en-IN" sz="1400" b="1" i="0" u="none" strike="noStrike" dirty="0">
                          <a:solidFill>
                            <a:srgbClr val="000000"/>
                          </a:solidFill>
                          <a:effectLst/>
                          <a:latin typeface="+mn-lt"/>
                        </a:rPr>
                        <a:t>Location</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0"/>
                        </a:spcAft>
                      </a:pPr>
                      <a:r>
                        <a:rPr lang="en-IN" sz="1400" b="1" dirty="0">
                          <a:solidFill>
                            <a:srgbClr val="0D0D0D"/>
                          </a:solidFill>
                          <a:effectLst/>
                          <a:latin typeface="+mn-lt"/>
                          <a:ea typeface="Calibri" panose="020F0502020204030204" pitchFamily="34" charset="0"/>
                          <a:cs typeface="Times New Roman" panose="02020603050405020304" pitchFamily="18" charset="0"/>
                        </a:rPr>
                        <a:t>Date of joining</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tc>
                  <a:txBody>
                    <a:bodyPr/>
                    <a:lstStyle/>
                    <a:p>
                      <a:pPr algn="ctr">
                        <a:lnSpc>
                          <a:spcPct val="107000"/>
                        </a:lnSpc>
                        <a:spcAft>
                          <a:spcPts val="0"/>
                        </a:spcAft>
                      </a:pPr>
                      <a:r>
                        <a:rPr lang="en-IN" sz="1400" b="1" dirty="0">
                          <a:solidFill>
                            <a:srgbClr val="0D0D0D"/>
                          </a:solidFill>
                          <a:effectLst/>
                          <a:latin typeface="+mn-lt"/>
                          <a:ea typeface="Calibri" panose="020F0502020204030204" pitchFamily="34" charset="0"/>
                          <a:cs typeface="Times New Roman" panose="02020603050405020304" pitchFamily="18" charset="0"/>
                        </a:rPr>
                        <a:t>Date of confirmation</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BBADA2"/>
                    </a:solidFill>
                  </a:tcPr>
                </a:tc>
                <a:extLst>
                  <a:ext uri="{0D108BD9-81ED-4DB2-BD59-A6C34878D82A}">
                    <a16:rowId xmlns:a16="http://schemas.microsoft.com/office/drawing/2014/main" val="2585721192"/>
                  </a:ext>
                </a:extLst>
              </a:tr>
              <a:tr h="0">
                <a:tc>
                  <a:txBody>
                    <a:bodyPr/>
                    <a:lstStyle/>
                    <a:p>
                      <a:pPr algn="ctr" fontAlgn="t"/>
                      <a:r>
                        <a:rPr lang="en-IN" sz="1400" b="0" i="0" u="none" strike="noStrike" dirty="0">
                          <a:solidFill>
                            <a:srgbClr val="0D0D0D"/>
                          </a:solidFill>
                          <a:effectLst/>
                          <a:latin typeface="+mn-lt"/>
                        </a:rPr>
                        <a:t>1</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FLPT0088</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Jaipur</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r" rtl="0" fontAlgn="t"/>
                      <a:r>
                        <a:rPr lang="en-IN" sz="1400" b="0" i="0" u="none" strike="noStrike" dirty="0">
                          <a:solidFill>
                            <a:srgbClr val="0D0D0D"/>
                          </a:solidFill>
                          <a:effectLst/>
                          <a:latin typeface="+mn-lt"/>
                        </a:rPr>
                        <a:t>24-Oct-19</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r" rtl="0" fontAlgn="t"/>
                      <a:r>
                        <a:rPr lang="en-IN" sz="1400" b="0" i="0" u="none" strike="noStrike" dirty="0">
                          <a:solidFill>
                            <a:srgbClr val="0D0D0D"/>
                          </a:solidFill>
                          <a:effectLst/>
                          <a:latin typeface="+mn-lt"/>
                        </a:rPr>
                        <a:t>-</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270745752"/>
                  </a:ext>
                </a:extLst>
              </a:tr>
              <a:tr h="0">
                <a:tc>
                  <a:txBody>
                    <a:bodyPr/>
                    <a:lstStyle/>
                    <a:p>
                      <a:pPr algn="ctr" fontAlgn="t"/>
                      <a:r>
                        <a:rPr lang="en-IN" sz="1400" b="0" i="0" u="none" strike="noStrike" dirty="0">
                          <a:solidFill>
                            <a:srgbClr val="0D0D0D"/>
                          </a:solidFill>
                          <a:effectLst/>
                          <a:latin typeface="+mn-lt"/>
                        </a:rPr>
                        <a:t>2</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FLPT0090</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Jaipur</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07-Nov-19</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2875978884"/>
                  </a:ext>
                </a:extLst>
              </a:tr>
              <a:tr h="0">
                <a:tc>
                  <a:txBody>
                    <a:bodyPr/>
                    <a:lstStyle/>
                    <a:p>
                      <a:pPr algn="ctr" fontAlgn="t"/>
                      <a:r>
                        <a:rPr lang="en-IN" sz="1400" b="0" i="0" u="none" strike="noStrike" dirty="0">
                          <a:solidFill>
                            <a:srgbClr val="0D0D0D"/>
                          </a:solidFill>
                          <a:effectLst/>
                          <a:latin typeface="+mn-lt"/>
                        </a:rPr>
                        <a:t>3</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FLPT0095</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Corporate</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17-Nov-20</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167195198"/>
                  </a:ext>
                </a:extLst>
              </a:tr>
              <a:tr h="0">
                <a:tc>
                  <a:txBody>
                    <a:bodyPr/>
                    <a:lstStyle/>
                    <a:p>
                      <a:pPr algn="ctr" fontAlgn="t"/>
                      <a:r>
                        <a:rPr lang="en-IN" sz="1400" b="0" i="0" u="none" strike="noStrike" dirty="0">
                          <a:solidFill>
                            <a:srgbClr val="0D0D0D"/>
                          </a:solidFill>
                          <a:effectLst/>
                          <a:latin typeface="+mn-lt"/>
                        </a:rPr>
                        <a:t>4</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FLPT0097</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Corporate</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05-Dec-20</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285217450"/>
                  </a:ext>
                </a:extLst>
              </a:tr>
              <a:tr h="0">
                <a:tc>
                  <a:txBody>
                    <a:bodyPr/>
                    <a:lstStyle/>
                    <a:p>
                      <a:pPr algn="ctr" fontAlgn="t"/>
                      <a:r>
                        <a:rPr lang="en-IN" sz="1400" b="0" i="0" u="none" strike="noStrike" dirty="0">
                          <a:solidFill>
                            <a:srgbClr val="0D0D0D"/>
                          </a:solidFill>
                          <a:effectLst/>
                          <a:latin typeface="+mn-lt"/>
                        </a:rPr>
                        <a:t>5</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FLPT0098</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mn-lt"/>
                        </a:rPr>
                        <a:t>Corporate</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21-Dec-20</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lvl="0" indent="0" algn="r" defTabSz="9144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D0D0D"/>
                          </a:solidFill>
                          <a:effectLst/>
                          <a:latin typeface="+mn-lt"/>
                        </a:rPr>
                        <a:t>-</a:t>
                      </a:r>
                    </a:p>
                  </a:txBody>
                  <a:tcPr marL="36000" marR="36000" marT="36000" marB="360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2817669808"/>
                  </a:ext>
                </a:extLst>
              </a:tr>
            </a:tbl>
          </a:graphicData>
        </a:graphic>
      </p:graphicFrame>
      <p:sp>
        <p:nvSpPr>
          <p:cNvPr id="12" name="Footer Placeholder 3">
            <a:extLst>
              <a:ext uri="{FF2B5EF4-FFF2-40B4-BE49-F238E27FC236}">
                <a16:creationId xmlns:a16="http://schemas.microsoft.com/office/drawing/2014/main" id="{CA94F524-B9D2-FC1B-4EDA-2DB14A280603}"/>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28</a:t>
            </a:r>
            <a:endParaRPr lang="en-IN" sz="1200" dirty="0">
              <a:solidFill>
                <a:schemeClr val="bg1">
                  <a:lumMod val="50000"/>
                </a:schemeClr>
              </a:solidFill>
            </a:endParaRPr>
          </a:p>
        </p:txBody>
      </p:sp>
      <p:sp>
        <p:nvSpPr>
          <p:cNvPr id="4" name="TextBox 3">
            <a:extLst>
              <a:ext uri="{FF2B5EF4-FFF2-40B4-BE49-F238E27FC236}">
                <a16:creationId xmlns:a16="http://schemas.microsoft.com/office/drawing/2014/main" id="{268BA6CF-0FC1-D8F1-8EE3-EF9C29B4CE56}"/>
              </a:ext>
            </a:extLst>
          </p:cNvPr>
          <p:cNvSpPr txBox="1"/>
          <p:nvPr/>
        </p:nvSpPr>
        <p:spPr>
          <a:xfrm>
            <a:off x="469056" y="452805"/>
            <a:ext cx="10053605" cy="367216"/>
          </a:xfrm>
          <a:prstGeom prst="rect">
            <a:avLst/>
          </a:prstGeom>
          <a:noFill/>
        </p:spPr>
        <p:txBody>
          <a:bodyPr wrap="square" rtlCol="0">
            <a:spAutoFit/>
          </a:bodyPr>
          <a:lstStyle/>
          <a:p>
            <a:pPr>
              <a:lnSpc>
                <a:spcPct val="107000"/>
              </a:lnSpc>
              <a:spcAft>
                <a:spcPts val="800"/>
              </a:spcAft>
            </a:pPr>
            <a:r>
              <a:rPr lang="en-IN" b="1" dirty="0">
                <a:solidFill>
                  <a:schemeClr val="accent6"/>
                </a:solidFill>
                <a:effectLst/>
                <a:ea typeface="Calibri" panose="020F0502020204030204" pitchFamily="34" charset="0"/>
                <a:cs typeface="Times New Roman" panose="02020603050405020304" pitchFamily="18" charset="0"/>
              </a:rPr>
              <a:t>Annexure 1.6.1 : Missing details </a:t>
            </a:r>
            <a:r>
              <a:rPr lang="en-IN" b="1" dirty="0">
                <a:solidFill>
                  <a:schemeClr val="accent6"/>
                </a:solidFill>
                <a:ea typeface="Calibri" panose="020F0502020204030204" pitchFamily="34" charset="0"/>
                <a:cs typeface="Times New Roman" panose="02020603050405020304" pitchFamily="18" charset="0"/>
              </a:rPr>
              <a:t>w.r.t. </a:t>
            </a:r>
            <a:r>
              <a:rPr lang="en-IN" b="1" dirty="0">
                <a:solidFill>
                  <a:schemeClr val="accent6"/>
                </a:solidFill>
                <a:effectLst/>
                <a:ea typeface="Calibri" panose="020F0502020204030204" pitchFamily="34" charset="0"/>
                <a:cs typeface="Times New Roman" panose="02020603050405020304" pitchFamily="18" charset="0"/>
              </a:rPr>
              <a:t>of date of confirmation in employee master</a:t>
            </a:r>
            <a:endParaRPr lang="en-IN" dirty="0">
              <a:solidFill>
                <a:schemeClr val="accent6"/>
              </a:solidFill>
              <a:effectLst/>
              <a:ea typeface="Calibri" panose="020F0502020204030204" pitchFamily="34" charset="0"/>
              <a:cs typeface="Times New Roman" panose="02020603050405020304" pitchFamily="18" charset="0"/>
            </a:endParaRPr>
          </a:p>
        </p:txBody>
      </p:sp>
      <p:sp>
        <p:nvSpPr>
          <p:cNvPr id="2" name="Footer Placeholder 3">
            <a:extLst>
              <a:ext uri="{FF2B5EF4-FFF2-40B4-BE49-F238E27FC236}">
                <a16:creationId xmlns:a16="http://schemas.microsoft.com/office/drawing/2014/main" id="{365F2478-1478-F666-9391-7350CFD0497C}"/>
              </a:ext>
            </a:extLst>
          </p:cNvPr>
          <p:cNvSpPr txBox="1">
            <a:spLocks/>
          </p:cNvSpPr>
          <p:nvPr/>
        </p:nvSpPr>
        <p:spPr>
          <a:xfrm>
            <a:off x="4038600" y="6314210"/>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solidFill>
                  <a:schemeClr val="bg1">
                    <a:lumMod val="50000"/>
                  </a:schemeClr>
                </a:solidFill>
              </a:rPr>
              <a:t>April to June 2023</a:t>
            </a:r>
          </a:p>
        </p:txBody>
      </p:sp>
      <p:sp>
        <p:nvSpPr>
          <p:cNvPr id="5" name="TextBox 4">
            <a:extLst>
              <a:ext uri="{FF2B5EF4-FFF2-40B4-BE49-F238E27FC236}">
                <a16:creationId xmlns:a16="http://schemas.microsoft.com/office/drawing/2014/main" id="{0CB5AE6E-BBBC-1AD0-5481-55EEA06FBBE9}"/>
              </a:ext>
            </a:extLst>
          </p:cNvPr>
          <p:cNvSpPr txBox="1"/>
          <p:nvPr/>
        </p:nvSpPr>
        <p:spPr>
          <a:xfrm>
            <a:off x="453754" y="5144428"/>
            <a:ext cx="2196000" cy="261610"/>
          </a:xfrm>
          <a:prstGeom prst="rect">
            <a:avLst/>
          </a:prstGeom>
          <a:noFill/>
        </p:spPr>
        <p:txBody>
          <a:bodyPr wrap="square" lIns="0" rtlCol="0">
            <a:spAutoFit/>
          </a:bodyPr>
          <a:lstStyle/>
          <a:p>
            <a:pPr marL="285750" indent="-285750" algn="l">
              <a:buFont typeface="Wingdings" pitchFamily="2" charset="2"/>
              <a:buChar char="§"/>
            </a:pPr>
            <a:r>
              <a:rPr lang="en-US" sz="1100" spc="40" dirty="0">
                <a:solidFill>
                  <a:schemeClr val="accent6"/>
                </a:solidFill>
              </a:rPr>
              <a:t>5 out of 17 Instances </a:t>
            </a:r>
            <a:endParaRPr lang="en-IN" sz="1100" spc="40" dirty="0">
              <a:solidFill>
                <a:schemeClr val="accent6"/>
              </a:solidFill>
            </a:endParaRPr>
          </a:p>
        </p:txBody>
      </p:sp>
    </p:spTree>
    <p:extLst>
      <p:ext uri="{BB962C8B-B14F-4D97-AF65-F5344CB8AC3E}">
        <p14:creationId xmlns:p14="http://schemas.microsoft.com/office/powerpoint/2010/main" val="2980715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74CA4CB3-B1C9-4688-A3F6-295374DAAE9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29</a:t>
            </a:fld>
            <a:endParaRPr lang="en-US" sz="900" dirty="0">
              <a:solidFill>
                <a:prstClr val="white"/>
              </a:solidFill>
            </a:endParaRPr>
          </a:p>
        </p:txBody>
      </p:sp>
      <p:sp>
        <p:nvSpPr>
          <p:cNvPr id="17" name="Espace réservé du contenu 2">
            <a:extLst>
              <a:ext uri="{FF2B5EF4-FFF2-40B4-BE49-F238E27FC236}">
                <a16:creationId xmlns:a16="http://schemas.microsoft.com/office/drawing/2014/main" id="{7183221F-675D-4CA3-81F7-65C3C7F218EA}"/>
              </a:ext>
            </a:extLst>
          </p:cNvPr>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Freeform 245">
            <a:extLst>
              <a:ext uri="{FF2B5EF4-FFF2-40B4-BE49-F238E27FC236}">
                <a16:creationId xmlns:a16="http://schemas.microsoft.com/office/drawing/2014/main" id="{FBFB3382-8C24-44AB-922E-19963DC9D2E1}"/>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Titre 1">
            <a:extLst>
              <a:ext uri="{FF2B5EF4-FFF2-40B4-BE49-F238E27FC236}">
                <a16:creationId xmlns:a16="http://schemas.microsoft.com/office/drawing/2014/main" id="{7628025E-DFF0-44D0-BC59-CFB2DA354D60}"/>
              </a:ext>
            </a:extLst>
          </p:cNvPr>
          <p:cNvSpPr txBox="1">
            <a:spLocks/>
          </p:cNvSpPr>
          <p:nvPr/>
        </p:nvSpPr>
        <p:spPr>
          <a:xfrm>
            <a:off x="590697" y="131284"/>
            <a:ext cx="6391302"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chemeClr val="accent6"/>
              </a:solidFill>
              <a:latin typeface="Calibri" panose="020F0502020204030204" pitchFamily="34" charset="0"/>
            </a:endParaRPr>
          </a:p>
        </p:txBody>
      </p:sp>
      <p:sp>
        <p:nvSpPr>
          <p:cNvPr id="23" name="Text Box 3">
            <a:extLst>
              <a:ext uri="{FF2B5EF4-FFF2-40B4-BE49-F238E27FC236}">
                <a16:creationId xmlns:a16="http://schemas.microsoft.com/office/drawing/2014/main" id="{CF6570D9-308F-4165-8650-754DDF2B8310}"/>
              </a:ext>
            </a:extLst>
          </p:cNvPr>
          <p:cNvSpPr txBox="1">
            <a:spLocks noChangeArrowheads="1"/>
          </p:cNvSpPr>
          <p:nvPr/>
        </p:nvSpPr>
        <p:spPr bwMode="auto">
          <a:xfrm>
            <a:off x="561416" y="984192"/>
            <a:ext cx="11088000" cy="324000"/>
          </a:xfrm>
          <a:prstGeom prst="rect">
            <a:avLst/>
          </a:prstGeom>
          <a:solidFill>
            <a:srgbClr val="BBADA2"/>
          </a:solidFill>
          <a:ln w="9525">
            <a:solidFill>
              <a:schemeClr val="tx1"/>
            </a:solidFill>
            <a:miter lim="800000"/>
            <a:headEnd/>
            <a:tailEnd/>
          </a:ln>
        </p:spPr>
        <p:txBody>
          <a:bodyPr anchor="ctr" anchorCtr="0"/>
          <a:lstStyle/>
          <a:p>
            <a:pPr algn="ctr" fontAlgn="base">
              <a:spcBef>
                <a:spcPct val="50000"/>
              </a:spcBef>
              <a:spcAft>
                <a:spcPct val="0"/>
              </a:spcAft>
            </a:pPr>
            <a:r>
              <a:rPr lang="en-US" sz="1100" b="1" dirty="0">
                <a:solidFill>
                  <a:schemeClr val="accent6"/>
                </a:solidFill>
              </a:rPr>
              <a:t>Observation</a:t>
            </a:r>
            <a:endParaRPr lang="en-GB" sz="1100" b="1" dirty="0">
              <a:solidFill>
                <a:schemeClr val="accent6"/>
              </a:solidFill>
            </a:endParaRPr>
          </a:p>
        </p:txBody>
      </p:sp>
      <p:sp>
        <p:nvSpPr>
          <p:cNvPr id="31" name="Text Box 5">
            <a:extLst>
              <a:ext uri="{FF2B5EF4-FFF2-40B4-BE49-F238E27FC236}">
                <a16:creationId xmlns:a16="http://schemas.microsoft.com/office/drawing/2014/main" id="{838E3250-D5B7-4626-9CCF-4639954007C3}"/>
              </a:ext>
            </a:extLst>
          </p:cNvPr>
          <p:cNvSpPr txBox="1">
            <a:spLocks noChangeArrowheads="1"/>
          </p:cNvSpPr>
          <p:nvPr/>
        </p:nvSpPr>
        <p:spPr bwMode="auto">
          <a:xfrm>
            <a:off x="561416" y="1322036"/>
            <a:ext cx="11088000" cy="4679997"/>
          </a:xfrm>
          <a:prstGeom prst="rect">
            <a:avLst/>
          </a:prstGeom>
          <a:solidFill>
            <a:schemeClr val="bg1"/>
          </a:solidFill>
          <a:ln w="9525">
            <a:solidFill>
              <a:schemeClr val="tx1"/>
            </a:solidFill>
            <a:miter lim="800000"/>
            <a:headEnd/>
            <a:tailEnd/>
          </a:ln>
        </p:spPr>
        <p:txBody>
          <a:bodyPr/>
          <a:lstStyle/>
          <a:p>
            <a:pPr marL="0" lvl="1" algn="just" defTabSz="912813" eaLnBrk="0" fontAlgn="base" hangingPunct="0">
              <a:spcBef>
                <a:spcPct val="0"/>
              </a:spcBef>
              <a:spcAft>
                <a:spcPct val="0"/>
              </a:spcAft>
              <a:buSzPct val="100000"/>
              <a:defRPr/>
            </a:pPr>
            <a:r>
              <a:rPr lang="en-US" sz="1200" b="1" dirty="0">
                <a:solidFill>
                  <a:srgbClr val="0D0D0D"/>
                </a:solidFill>
                <a:cs typeface="Arial" charset="0"/>
              </a:rPr>
              <a:t>Background:</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rgbClr val="000000"/>
                </a:solidFill>
              </a:rPr>
              <a:t>As per overtime Policy of the company, overtime hours are the excess hours served after their normal working hours. Employees drawing a salary below Rs.35,000 will be eligible for Overtime. OT will be paid at 2 times the normal gross salary of the employee, calculated on hourly basis.</a:t>
            </a:r>
            <a:endParaRPr lang="en-US" sz="1200" dirty="0">
              <a:solidFill>
                <a:srgbClr val="362731"/>
              </a:solidFill>
              <a:latin typeface="Arial"/>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000000"/>
                </a:solidFill>
              </a:rPr>
              <a:t>As per the OT Policy, All OT’s should be approved by the HOD/HR in advance or at the time of work.</a:t>
            </a: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000000"/>
                </a:solidFill>
              </a:rPr>
              <a:t>An original OT slip should be sent to HR at HO before the 5th of following month.</a:t>
            </a: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000000"/>
                </a:solidFill>
              </a:rPr>
              <a:t>OT will be paid only if the employees work for more than 9 hours on a normal day and 5 hours on a half day.</a:t>
            </a:r>
          </a:p>
          <a:p>
            <a:pPr marL="0" lvl="1" algn="just" defTabSz="912813" eaLnBrk="0" fontAlgn="base" hangingPunct="0">
              <a:spcBef>
                <a:spcPct val="0"/>
              </a:spcBef>
              <a:spcAft>
                <a:spcPct val="0"/>
              </a:spcAft>
              <a:buSzPct val="100000"/>
              <a:defRPr/>
            </a:pPr>
            <a:endParaRPr lang="en-US" sz="1200" b="1" dirty="0">
              <a:solidFill>
                <a:srgbClr val="0D0D0D"/>
              </a:solidFill>
              <a:cs typeface="Arial" charset="0"/>
            </a:endParaRPr>
          </a:p>
          <a:p>
            <a:pPr marL="0" lvl="1" algn="just" defTabSz="912813" eaLnBrk="0" fontAlgn="base" hangingPunct="0">
              <a:spcBef>
                <a:spcPct val="0"/>
              </a:spcBef>
              <a:spcAft>
                <a:spcPct val="0"/>
              </a:spcAft>
              <a:buSzPct val="100000"/>
              <a:defRPr/>
            </a:pPr>
            <a:endParaRPr lang="en-US" sz="1200" b="1" dirty="0">
              <a:solidFill>
                <a:srgbClr val="0D0D0D"/>
              </a:solidFill>
              <a:cs typeface="Arial" charset="0"/>
            </a:endParaRPr>
          </a:p>
          <a:p>
            <a:pPr marL="0" marR="0" lvl="1" indent="0" algn="just" defTabSz="912813" rtl="0" eaLnBrk="0" fontAlgn="base" latinLnBrk="0" hangingPunct="0">
              <a:lnSpc>
                <a:spcPct val="100000"/>
              </a:lnSpc>
              <a:spcBef>
                <a:spcPct val="0"/>
              </a:spcBef>
              <a:spcAft>
                <a:spcPct val="0"/>
              </a:spcAft>
              <a:buClr>
                <a:srgbClr val="777877"/>
              </a:buClr>
              <a:buSzPct val="100000"/>
              <a:buFontTx/>
              <a:buNone/>
              <a:tabLst/>
              <a:defRPr/>
            </a:pPr>
            <a:r>
              <a:rPr lang="en-US" sz="1200" dirty="0">
                <a:solidFill>
                  <a:srgbClr val="000000"/>
                </a:solidFill>
              </a:rPr>
              <a:t>Observations:</a:t>
            </a: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dirty="0">
                <a:solidFill>
                  <a:srgbClr val="000000"/>
                </a:solidFill>
              </a:rPr>
              <a:t>OT slips were not made available for verification for the period covered under audit (July ‘22 to June ‘23).</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rgbClr val="000000"/>
                </a:solidFill>
              </a:rPr>
              <a:t>On sample review of OT slip for the month of August 2023, in few instances, approval of HOD/ HR was not available. </a:t>
            </a:r>
            <a:r>
              <a:rPr lang="en-US" sz="1200" b="1" dirty="0">
                <a:solidFill>
                  <a:srgbClr val="000000"/>
                </a:solidFill>
              </a:rPr>
              <a:t>(Annexure 1.7.1)</a:t>
            </a:r>
          </a:p>
          <a:p>
            <a:pPr marL="0" marR="0" lvl="1" algn="just" defTabSz="912813" rtl="0" eaLnBrk="0" fontAlgn="base" latinLnBrk="0" hangingPunct="0">
              <a:lnSpc>
                <a:spcPct val="100000"/>
              </a:lnSpc>
              <a:spcBef>
                <a:spcPct val="0"/>
              </a:spcBef>
              <a:spcAft>
                <a:spcPct val="0"/>
              </a:spcAft>
              <a:buSzPct val="100000"/>
              <a:tabLst/>
              <a:defRPr/>
            </a:pPr>
            <a:endParaRPr lang="en-US" sz="1200" dirty="0">
              <a:solidFill>
                <a:srgbClr val="000000"/>
              </a:solidFill>
            </a:endParaRPr>
          </a:p>
          <a:p>
            <a:pPr marL="0" lvl="1" algn="just" defTabSz="912813" eaLnBrk="0" fontAlgn="base" hangingPunct="0">
              <a:spcBef>
                <a:spcPct val="0"/>
              </a:spcBef>
              <a:spcAft>
                <a:spcPct val="0"/>
              </a:spcAft>
              <a:buSzPct val="100000"/>
              <a:defRPr/>
            </a:pPr>
            <a:endParaRPr lang="en-US" sz="1200" b="1" dirty="0">
              <a:solidFill>
                <a:srgbClr val="0D0D0D"/>
              </a:solidFill>
              <a:cs typeface="Arial" charset="0"/>
            </a:endParaRPr>
          </a:p>
          <a:p>
            <a:pPr marL="190500" lvl="2" algn="just" defTabSz="912813" eaLnBrk="0" fontAlgn="base" hangingPunct="0">
              <a:spcBef>
                <a:spcPct val="0"/>
              </a:spcBef>
              <a:spcAft>
                <a:spcPct val="0"/>
              </a:spcAft>
              <a:buClr>
                <a:srgbClr val="0F0F0F"/>
              </a:buClr>
              <a:buSzPct val="100000"/>
              <a:defRPr/>
            </a:pPr>
            <a:endParaRPr lang="en-US" sz="1200" b="1" dirty="0">
              <a:solidFill>
                <a:srgbClr val="111111"/>
              </a:solidFill>
            </a:endParaRPr>
          </a:p>
          <a:p>
            <a:pPr marL="1588" lvl="2" algn="just" defTabSz="912813" eaLnBrk="0" fontAlgn="base" hangingPunct="0">
              <a:spcBef>
                <a:spcPct val="0"/>
              </a:spcBef>
              <a:spcAft>
                <a:spcPct val="0"/>
              </a:spcAft>
              <a:buClr>
                <a:srgbClr val="0F0F0F"/>
              </a:buClr>
              <a:buSzPct val="100000"/>
              <a:defRPr/>
            </a:pPr>
            <a:endParaRPr lang="en-US" sz="1200" b="1" dirty="0">
              <a:solidFill>
                <a:srgbClr val="111111"/>
              </a:solidFill>
            </a:endParaRPr>
          </a:p>
          <a:p>
            <a:pPr marL="171450" indent="-171450" algn="just">
              <a:buClr>
                <a:srgbClr val="362731"/>
              </a:buClr>
              <a:buSzPct val="100000"/>
              <a:buFont typeface="Wingdings" panose="05000000000000000000" pitchFamily="2" charset="2"/>
              <a:buChar char="§"/>
              <a:defRPr/>
            </a:pPr>
            <a:r>
              <a:rPr lang="en-US" sz="1200" dirty="0">
                <a:solidFill>
                  <a:srgbClr val="362731"/>
                </a:solidFill>
                <a:cs typeface="Arial" charset="0"/>
              </a:rPr>
              <a:t>OT slips are available and can be verified any time in person. OT slips are attached to your reports also.</a:t>
            </a:r>
          </a:p>
          <a:p>
            <a:pPr marL="171450" indent="-171450" algn="just">
              <a:buClr>
                <a:srgbClr val="362731"/>
              </a:buClr>
              <a:buSzPct val="100000"/>
              <a:buFont typeface="Wingdings" panose="05000000000000000000" pitchFamily="2" charset="2"/>
              <a:buChar char="§"/>
              <a:defRPr/>
            </a:pPr>
            <a:r>
              <a:rPr lang="en-US" sz="1200" dirty="0">
                <a:solidFill>
                  <a:srgbClr val="362731"/>
                </a:solidFill>
                <a:cs typeface="Arial" charset="0"/>
              </a:rPr>
              <a:t>OT slips are always approved before payment of Overtime. We agree that due to some challenges it could not be signed that time but we will make sure to avoid such error in future.</a:t>
            </a:r>
          </a:p>
          <a:p>
            <a:pPr algn="just">
              <a:buSzPct val="100000"/>
            </a:pPr>
            <a:endParaRPr lang="en-US" sz="1200" dirty="0">
              <a:solidFill>
                <a:srgbClr val="040404"/>
              </a:solidFill>
              <a:cs typeface="Arial" charset="0"/>
            </a:endParaRPr>
          </a:p>
          <a:p>
            <a:pPr marL="171450" indent="-171450" algn="just">
              <a:buSzPct val="100000"/>
              <a:buFont typeface="Wingdings" panose="05000000000000000000" pitchFamily="2" charset="2"/>
              <a:buChar char="§"/>
            </a:pPr>
            <a:endParaRPr lang="en-US" sz="1200" dirty="0">
              <a:solidFill>
                <a:srgbClr val="040404"/>
              </a:solidFill>
              <a:cs typeface="Arial" charset="0"/>
            </a:endParaRPr>
          </a:p>
          <a:p>
            <a:pPr marL="173038" lvl="2" indent="-171450" algn="just" defTabSz="912813" eaLnBrk="0" fontAlgn="base" hangingPunct="0">
              <a:spcBef>
                <a:spcPct val="0"/>
              </a:spcBef>
              <a:spcAft>
                <a:spcPct val="0"/>
              </a:spcAft>
              <a:buClr>
                <a:srgbClr val="0F0F0F"/>
              </a:buClr>
              <a:buSzPct val="100000"/>
              <a:buFont typeface="Wingdings" panose="05000000000000000000" pitchFamily="2" charset="2"/>
              <a:buChar char="§"/>
              <a:defRPr/>
            </a:pPr>
            <a:endParaRPr lang="en-US" sz="1200" dirty="0">
              <a:solidFill>
                <a:srgbClr val="111111"/>
              </a:solidFill>
            </a:endParaRP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endParaRPr lang="en-US" sz="1200" dirty="0">
              <a:solidFill>
                <a:srgbClr val="040404"/>
              </a:solidFill>
              <a:cs typeface="Arial" charset="0"/>
            </a:endParaRP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endParaRPr lang="en-US" sz="1200" b="1" i="1" dirty="0">
              <a:solidFill>
                <a:srgbClr val="040404"/>
              </a:solidFill>
              <a:cs typeface="Arial" charset="0"/>
            </a:endParaRPr>
          </a:p>
        </p:txBody>
      </p:sp>
      <p:sp>
        <p:nvSpPr>
          <p:cNvPr id="33" name="Rectangle 42">
            <a:extLst>
              <a:ext uri="{FF2B5EF4-FFF2-40B4-BE49-F238E27FC236}">
                <a16:creationId xmlns:a16="http://schemas.microsoft.com/office/drawing/2014/main" id="{8D7803D2-17D1-CE48-0640-0E138F4720FD}"/>
              </a:ext>
            </a:extLst>
          </p:cNvPr>
          <p:cNvSpPr>
            <a:spLocks noChangeArrowheads="1"/>
          </p:cNvSpPr>
          <p:nvPr/>
        </p:nvSpPr>
        <p:spPr bwMode="auto">
          <a:xfrm>
            <a:off x="8025091" y="160148"/>
            <a:ext cx="1800000" cy="376536"/>
          </a:xfrm>
          <a:prstGeom prst="rect">
            <a:avLst/>
          </a:prstGeom>
          <a:solidFill>
            <a:schemeClr val="bg1"/>
          </a:solidFill>
          <a:ln w="9525">
            <a:solidFill>
              <a:schemeClr val="tx1"/>
            </a:solidFill>
            <a:miter lim="800000"/>
            <a:headEnd/>
            <a:tailEnd/>
          </a:ln>
        </p:spPr>
        <p:txBody>
          <a:bodyPr wrap="none" lIns="74792" tIns="37396" rIns="74792" bIns="37396" anchor="ctr"/>
          <a:lstStyle/>
          <a:p>
            <a:pPr algn="ctr" eaLnBrk="0" hangingPunct="0"/>
            <a:r>
              <a:rPr lang="en-US" sz="1400" b="1" dirty="0">
                <a:solidFill>
                  <a:schemeClr val="accent6"/>
                </a:solidFill>
                <a:latin typeface="Arial"/>
              </a:rPr>
              <a:t>Process Issue</a:t>
            </a:r>
          </a:p>
        </p:txBody>
      </p:sp>
      <p:sp>
        <p:nvSpPr>
          <p:cNvPr id="3" name="Rectangle 42">
            <a:extLst>
              <a:ext uri="{FF2B5EF4-FFF2-40B4-BE49-F238E27FC236}">
                <a16:creationId xmlns:a16="http://schemas.microsoft.com/office/drawing/2014/main" id="{66305CFC-7532-0F5C-AD6C-512D08C93663}"/>
              </a:ext>
            </a:extLst>
          </p:cNvPr>
          <p:cNvSpPr>
            <a:spLocks noChangeArrowheads="1"/>
          </p:cNvSpPr>
          <p:nvPr/>
        </p:nvSpPr>
        <p:spPr bwMode="auto">
          <a:xfrm>
            <a:off x="9828859" y="156202"/>
            <a:ext cx="1800000" cy="376536"/>
          </a:xfrm>
          <a:prstGeom prst="rect">
            <a:avLst/>
          </a:prstGeom>
          <a:solidFill>
            <a:srgbClr val="92D050"/>
          </a:solidFill>
          <a:ln w="9525">
            <a:solidFill>
              <a:schemeClr val="tx1"/>
            </a:solidFill>
            <a:miter lim="800000"/>
            <a:headEnd/>
            <a:tailEnd/>
          </a:ln>
        </p:spPr>
        <p:txBody>
          <a:bodyPr wrap="none" lIns="74792" tIns="37396" rIns="74792" bIns="37396" anchor="ctr"/>
          <a:lstStyle/>
          <a:p>
            <a:pPr algn="ctr" eaLnBrk="0" hangingPunct="0"/>
            <a:r>
              <a:rPr lang="en-US" sz="1400" b="1" dirty="0">
                <a:solidFill>
                  <a:schemeClr val="bg2">
                    <a:lumMod val="10000"/>
                  </a:schemeClr>
                </a:solidFill>
                <a:latin typeface="Arial"/>
              </a:rPr>
              <a:t>Low</a:t>
            </a:r>
          </a:p>
        </p:txBody>
      </p:sp>
      <p:sp>
        <p:nvSpPr>
          <p:cNvPr id="4" name="Titre 1">
            <a:extLst>
              <a:ext uri="{FF2B5EF4-FFF2-40B4-BE49-F238E27FC236}">
                <a16:creationId xmlns:a16="http://schemas.microsoft.com/office/drawing/2014/main" id="{8FA76194-5531-2FC9-96CA-AF6512E1068C}"/>
              </a:ext>
            </a:extLst>
          </p:cNvPr>
          <p:cNvSpPr txBox="1">
            <a:spLocks/>
          </p:cNvSpPr>
          <p:nvPr/>
        </p:nvSpPr>
        <p:spPr>
          <a:xfrm>
            <a:off x="448803" y="200851"/>
            <a:ext cx="6391302" cy="324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kern="0" dirty="0">
                <a:solidFill>
                  <a:schemeClr val="accent6"/>
                </a:solidFill>
                <a:latin typeface="+mj-lt"/>
                <a:cs typeface="Times New Roman" pitchFamily="18" charset="0"/>
              </a:rPr>
              <a:t>1.7. </a:t>
            </a:r>
            <a:r>
              <a:rPr lang="en-US" sz="2000" b="1" kern="0" dirty="0">
                <a:solidFill>
                  <a:schemeClr val="accent6"/>
                </a:solidFill>
                <a:cs typeface="Times New Roman" pitchFamily="18" charset="0"/>
              </a:rPr>
              <a:t>Other Points</a:t>
            </a:r>
            <a:endParaRPr lang="en-US" sz="2000" b="1" dirty="0">
              <a:solidFill>
                <a:schemeClr val="accent6"/>
              </a:solidFill>
              <a:latin typeface="Calibri" panose="020F0502020204030204" pitchFamily="34" charset="0"/>
            </a:endParaRPr>
          </a:p>
        </p:txBody>
      </p:sp>
      <p:sp>
        <p:nvSpPr>
          <p:cNvPr id="6" name="Footer Placeholder 3">
            <a:extLst>
              <a:ext uri="{FF2B5EF4-FFF2-40B4-BE49-F238E27FC236}">
                <a16:creationId xmlns:a16="http://schemas.microsoft.com/office/drawing/2014/main" id="{F39D7D3A-BC31-4D59-517C-A88E7FCB7674}"/>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solidFill>
                  <a:schemeClr val="bg1">
                    <a:lumMod val="50000"/>
                  </a:schemeClr>
                </a:solidFill>
              </a:rPr>
              <a:t>April  to June 2023</a:t>
            </a:r>
          </a:p>
        </p:txBody>
      </p:sp>
      <p:sp>
        <p:nvSpPr>
          <p:cNvPr id="7" name="Footer Placeholder 3">
            <a:extLst>
              <a:ext uri="{FF2B5EF4-FFF2-40B4-BE49-F238E27FC236}">
                <a16:creationId xmlns:a16="http://schemas.microsoft.com/office/drawing/2014/main" id="{B20223E7-5ACF-1F9D-24D2-FF99087FB1D7}"/>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29</a:t>
            </a:r>
            <a:endParaRPr lang="en-IN" sz="1200" dirty="0">
              <a:solidFill>
                <a:schemeClr val="bg1">
                  <a:lumMod val="50000"/>
                </a:schemeClr>
              </a:solidFill>
            </a:endParaRPr>
          </a:p>
        </p:txBody>
      </p:sp>
      <p:sp>
        <p:nvSpPr>
          <p:cNvPr id="2" name="Text Box 7">
            <a:extLst>
              <a:ext uri="{FF2B5EF4-FFF2-40B4-BE49-F238E27FC236}">
                <a16:creationId xmlns:a16="http://schemas.microsoft.com/office/drawing/2014/main" id="{50DA58A4-D6B3-5A05-D2FA-7A35437152A8}"/>
              </a:ext>
            </a:extLst>
          </p:cNvPr>
          <p:cNvSpPr txBox="1">
            <a:spLocks noChangeArrowheads="1"/>
          </p:cNvSpPr>
          <p:nvPr/>
        </p:nvSpPr>
        <p:spPr bwMode="auto">
          <a:xfrm>
            <a:off x="580671" y="3603506"/>
            <a:ext cx="11088000" cy="324000"/>
          </a:xfrm>
          <a:prstGeom prst="rect">
            <a:avLst/>
          </a:prstGeom>
          <a:solidFill>
            <a:srgbClr val="BBADA2"/>
          </a:solidFill>
          <a:ln w="9525">
            <a:solidFill>
              <a:schemeClr val="tx1"/>
            </a:solidFill>
            <a:miter lim="800000"/>
            <a:headEnd/>
            <a:tailEnd/>
          </a:ln>
        </p:spPr>
        <p:txBody>
          <a:bodyPr anchor="ctr" anchorCtr="0"/>
          <a:lstStyle/>
          <a:p>
            <a:pPr algn="ctr" fontAlgn="base">
              <a:spcBef>
                <a:spcPct val="50000"/>
              </a:spcBef>
              <a:spcAft>
                <a:spcPct val="0"/>
              </a:spcAft>
            </a:pPr>
            <a:r>
              <a:rPr lang="en-GB" sz="1100" b="1" dirty="0">
                <a:solidFill>
                  <a:schemeClr val="accent6"/>
                </a:solidFill>
              </a:rPr>
              <a:t>Management Response</a:t>
            </a:r>
          </a:p>
        </p:txBody>
      </p:sp>
    </p:spTree>
    <p:extLst>
      <p:ext uri="{BB962C8B-B14F-4D97-AF65-F5344CB8AC3E}">
        <p14:creationId xmlns:p14="http://schemas.microsoft.com/office/powerpoint/2010/main" val="233386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FAEE9D-C62E-445F-B6DC-8D3ABF0D8B78}"/>
              </a:ext>
            </a:extLst>
          </p:cNvPr>
          <p:cNvSpPr>
            <a:spLocks noGrp="1"/>
          </p:cNvSpPr>
          <p:nvPr>
            <p:ph type="body" sz="quarter" idx="13"/>
          </p:nvPr>
        </p:nvSpPr>
        <p:spPr>
          <a:xfrm>
            <a:off x="189421" y="1271726"/>
            <a:ext cx="6192000" cy="2736000"/>
          </a:xfrm>
        </p:spPr>
        <p:txBody>
          <a:bodyPr/>
          <a:lstStyle/>
          <a:p>
            <a:r>
              <a:rPr lang="en-US" sz="1600">
                <a:solidFill>
                  <a:schemeClr val="tx2"/>
                </a:solidFill>
              </a:rPr>
              <a:t>01</a:t>
            </a:r>
            <a:r>
              <a:rPr lang="en-US" sz="1600">
                <a:solidFill>
                  <a:schemeClr val="accent6"/>
                </a:solidFill>
              </a:rPr>
              <a:t> DISTRIBUTION LIST			                      4</a:t>
            </a:r>
          </a:p>
          <a:p>
            <a:pPr marL="284163" indent="-284163"/>
            <a:r>
              <a:rPr lang="en-US" sz="1600">
                <a:solidFill>
                  <a:schemeClr val="tx2"/>
                </a:solidFill>
              </a:rPr>
              <a:t>02</a:t>
            </a:r>
            <a:r>
              <a:rPr lang="en-US" sz="1600">
                <a:solidFill>
                  <a:schemeClr val="accent6"/>
                </a:solidFill>
              </a:rPr>
              <a:t> ABBREVIATIONS	</a:t>
            </a:r>
            <a:r>
              <a:rPr lang="en-US" sz="1600">
                <a:solidFill>
                  <a:schemeClr val="accent6"/>
                </a:solidFill>
                <a:cs typeface="Arial" pitchFamily="34" charset="0"/>
              </a:rPr>
              <a:t> 	                                      6</a:t>
            </a:r>
          </a:p>
          <a:p>
            <a:pPr marL="793750" indent="-793750">
              <a:tabLst>
                <a:tab pos="344488" algn="l"/>
              </a:tabLst>
            </a:pPr>
            <a:r>
              <a:rPr lang="en-US" sz="1600">
                <a:solidFill>
                  <a:schemeClr val="tx2"/>
                </a:solidFill>
              </a:rPr>
              <a:t>03</a:t>
            </a:r>
            <a:r>
              <a:rPr lang="en-US" sz="1600">
                <a:solidFill>
                  <a:schemeClr val="accent6"/>
                </a:solidFill>
              </a:rPr>
              <a:t> COMPANY </a:t>
            </a:r>
            <a:r>
              <a:rPr lang="en-US" sz="1600">
                <a:solidFill>
                  <a:schemeClr val="accent6"/>
                </a:solidFill>
                <a:cs typeface="Arial" pitchFamily="34" charset="0"/>
              </a:rPr>
              <a:t>BACKGROUND                                                     8</a:t>
            </a:r>
            <a:endParaRPr lang="en-US" sz="1600">
              <a:solidFill>
                <a:schemeClr val="accent6"/>
              </a:solidFill>
            </a:endParaRPr>
          </a:p>
          <a:p>
            <a:pPr marL="793750" indent="-793750">
              <a:tabLst>
                <a:tab pos="344488" algn="l"/>
              </a:tabLst>
            </a:pPr>
            <a:r>
              <a:rPr lang="en-US" sz="1600">
                <a:solidFill>
                  <a:schemeClr val="tx2"/>
                </a:solidFill>
              </a:rPr>
              <a:t>04 </a:t>
            </a:r>
            <a:r>
              <a:rPr lang="en-US" sz="1600">
                <a:solidFill>
                  <a:schemeClr val="accent6"/>
                </a:solidFill>
              </a:rPr>
              <a:t>SCOPE</a:t>
            </a:r>
            <a:r>
              <a:rPr lang="en-US" sz="1600">
                <a:solidFill>
                  <a:schemeClr val="accent6"/>
                </a:solidFill>
                <a:cs typeface="Arial" pitchFamily="34" charset="0"/>
              </a:rPr>
              <a:t>			                                    10</a:t>
            </a:r>
          </a:p>
          <a:p>
            <a:pPr marL="793750" indent="-793750">
              <a:tabLst>
                <a:tab pos="344488" algn="l"/>
              </a:tabLst>
            </a:pPr>
            <a:r>
              <a:rPr lang="en-US" sz="1600">
                <a:solidFill>
                  <a:schemeClr val="tx2"/>
                </a:solidFill>
                <a:cs typeface="Arial" pitchFamily="34" charset="0"/>
              </a:rPr>
              <a:t>05</a:t>
            </a:r>
            <a:r>
              <a:rPr lang="en-US" sz="1600">
                <a:solidFill>
                  <a:schemeClr val="accent6"/>
                </a:solidFill>
                <a:cs typeface="Arial" pitchFamily="34" charset="0"/>
              </a:rPr>
              <a:t> EXECUTIVE SUMMARY 			                    17</a:t>
            </a:r>
          </a:p>
          <a:p>
            <a:r>
              <a:rPr lang="en-US" sz="1600">
                <a:solidFill>
                  <a:schemeClr val="tx2"/>
                </a:solidFill>
                <a:cs typeface="Arial" pitchFamily="34" charset="0"/>
              </a:rPr>
              <a:t>06</a:t>
            </a:r>
            <a:r>
              <a:rPr lang="en-US" sz="1600">
                <a:solidFill>
                  <a:schemeClr val="accent6"/>
                </a:solidFill>
                <a:cs typeface="Arial" pitchFamily="34" charset="0"/>
              </a:rPr>
              <a:t> DETAILED OBSERVATIONS, ANNEXURES &amp; ATR               19</a:t>
            </a:r>
            <a:endParaRPr lang="en-US" sz="1600">
              <a:solidFill>
                <a:schemeClr val="accent6"/>
              </a:solidFill>
            </a:endParaRPr>
          </a:p>
          <a:p>
            <a:r>
              <a:rPr lang="en-US" sz="1600">
                <a:solidFill>
                  <a:schemeClr val="tx2"/>
                </a:solidFill>
              </a:rPr>
              <a:t>07</a:t>
            </a:r>
            <a:r>
              <a:rPr lang="en-US" sz="1600">
                <a:solidFill>
                  <a:schemeClr val="accent6"/>
                </a:solidFill>
              </a:rPr>
              <a:t> RATING CATEGORISATION, ROOT CAUSE &amp; CAVEATS    58  		</a:t>
            </a:r>
            <a:endParaRPr lang="en-GB" sz="1600">
              <a:solidFill>
                <a:schemeClr val="accent6"/>
              </a:solidFill>
            </a:endParaRPr>
          </a:p>
        </p:txBody>
      </p:sp>
      <p:sp>
        <p:nvSpPr>
          <p:cNvPr id="7" name="Text Placeholder 6">
            <a:extLst>
              <a:ext uri="{FF2B5EF4-FFF2-40B4-BE49-F238E27FC236}">
                <a16:creationId xmlns:a16="http://schemas.microsoft.com/office/drawing/2014/main" id="{8E4593EE-889C-4F9D-BE60-A3B831C00E91}"/>
              </a:ext>
            </a:extLst>
          </p:cNvPr>
          <p:cNvSpPr>
            <a:spLocks noGrp="1"/>
          </p:cNvSpPr>
          <p:nvPr>
            <p:ph type="body" sz="quarter" idx="18"/>
          </p:nvPr>
        </p:nvSpPr>
        <p:spPr>
          <a:xfrm>
            <a:off x="316992" y="569322"/>
            <a:ext cx="5633836" cy="360000"/>
          </a:xfrm>
        </p:spPr>
        <p:txBody>
          <a:bodyPr/>
          <a:lstStyle/>
          <a:p>
            <a:r>
              <a:rPr lang="en-US" sz="2400" b="1">
                <a:solidFill>
                  <a:schemeClr val="accent6"/>
                </a:solidFill>
              </a:rPr>
              <a:t>Contents</a:t>
            </a:r>
            <a:endParaRPr lang="en-GB" sz="2400" b="1">
              <a:solidFill>
                <a:schemeClr val="accent6"/>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549" y="-3"/>
            <a:ext cx="5822305" cy="61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a:extLst>
              <a:ext uri="{FF2B5EF4-FFF2-40B4-BE49-F238E27FC236}">
                <a16:creationId xmlns:a16="http://schemas.microsoft.com/office/drawing/2014/main" id="{CD155B80-1D59-D9D2-9279-5608B5B5953A}"/>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
        <p:nvSpPr>
          <p:cNvPr id="6" name="Footer Placeholder 3">
            <a:extLst>
              <a:ext uri="{FF2B5EF4-FFF2-40B4-BE49-F238E27FC236}">
                <a16:creationId xmlns:a16="http://schemas.microsoft.com/office/drawing/2014/main" id="{CA02A69A-71C7-199C-3CB8-33B571A822A2}"/>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3</a:t>
            </a:r>
            <a:endParaRPr lang="en-IN" sz="1200">
              <a:solidFill>
                <a:schemeClr val="bg1">
                  <a:lumMod val="50000"/>
                </a:schemeClr>
              </a:solidFill>
            </a:endParaRPr>
          </a:p>
        </p:txBody>
      </p:sp>
    </p:spTree>
    <p:extLst>
      <p:ext uri="{BB962C8B-B14F-4D97-AF65-F5344CB8AC3E}">
        <p14:creationId xmlns:p14="http://schemas.microsoft.com/office/powerpoint/2010/main" val="429336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text on it&#10;&#10;Description automatically generated">
            <a:extLst>
              <a:ext uri="{FF2B5EF4-FFF2-40B4-BE49-F238E27FC236}">
                <a16:creationId xmlns:a16="http://schemas.microsoft.com/office/drawing/2014/main" id="{2D8CDBC7-C1BE-8368-0D0A-6F7E49D473C6}"/>
              </a:ext>
            </a:extLst>
          </p:cNvPr>
          <p:cNvPicPr>
            <a:picLocks noChangeAspect="1"/>
          </p:cNvPicPr>
          <p:nvPr/>
        </p:nvPicPr>
        <p:blipFill>
          <a:blip r:embed="rId2"/>
          <a:stretch>
            <a:fillRect/>
          </a:stretch>
        </p:blipFill>
        <p:spPr>
          <a:xfrm>
            <a:off x="178494" y="1478019"/>
            <a:ext cx="3857625" cy="3456588"/>
          </a:xfrm>
          <a:prstGeom prst="rect">
            <a:avLst/>
          </a:prstGeom>
        </p:spPr>
      </p:pic>
      <p:pic>
        <p:nvPicPr>
          <p:cNvPr id="5" name="Picture 4" descr="A piece of paper with writing on it&#10;&#10;Description automatically generated">
            <a:extLst>
              <a:ext uri="{FF2B5EF4-FFF2-40B4-BE49-F238E27FC236}">
                <a16:creationId xmlns:a16="http://schemas.microsoft.com/office/drawing/2014/main" id="{0CAC28B7-3556-FD19-62DF-656D04970C3A}"/>
              </a:ext>
            </a:extLst>
          </p:cNvPr>
          <p:cNvPicPr>
            <a:picLocks noChangeAspect="1"/>
          </p:cNvPicPr>
          <p:nvPr/>
        </p:nvPicPr>
        <p:blipFill>
          <a:blip r:embed="rId3"/>
          <a:stretch>
            <a:fillRect/>
          </a:stretch>
        </p:blipFill>
        <p:spPr>
          <a:xfrm>
            <a:off x="4178007" y="1478019"/>
            <a:ext cx="3857625" cy="3456588"/>
          </a:xfrm>
          <a:prstGeom prst="rect">
            <a:avLst/>
          </a:prstGeom>
        </p:spPr>
      </p:pic>
      <p:pic>
        <p:nvPicPr>
          <p:cNvPr id="7" name="Picture 6" descr="A piece of paper with writing on it&#10;&#10;Description automatically generated">
            <a:extLst>
              <a:ext uri="{FF2B5EF4-FFF2-40B4-BE49-F238E27FC236}">
                <a16:creationId xmlns:a16="http://schemas.microsoft.com/office/drawing/2014/main" id="{73AC2421-098C-DA69-FF05-CDD1B3BD6A76}"/>
              </a:ext>
            </a:extLst>
          </p:cNvPr>
          <p:cNvPicPr>
            <a:picLocks noChangeAspect="1"/>
          </p:cNvPicPr>
          <p:nvPr/>
        </p:nvPicPr>
        <p:blipFill>
          <a:blip r:embed="rId4"/>
          <a:stretch>
            <a:fillRect/>
          </a:stretch>
        </p:blipFill>
        <p:spPr>
          <a:xfrm>
            <a:off x="8192481" y="1478019"/>
            <a:ext cx="3857625" cy="3456588"/>
          </a:xfrm>
          <a:prstGeom prst="rect">
            <a:avLst/>
          </a:prstGeom>
        </p:spPr>
      </p:pic>
      <p:sp>
        <p:nvSpPr>
          <p:cNvPr id="8" name="TextBox 7">
            <a:extLst>
              <a:ext uri="{FF2B5EF4-FFF2-40B4-BE49-F238E27FC236}">
                <a16:creationId xmlns:a16="http://schemas.microsoft.com/office/drawing/2014/main" id="{0C9654AD-D445-32BA-C63E-45B0EF37378C}"/>
              </a:ext>
            </a:extLst>
          </p:cNvPr>
          <p:cNvSpPr txBox="1"/>
          <p:nvPr/>
        </p:nvSpPr>
        <p:spPr>
          <a:xfrm>
            <a:off x="161686" y="671867"/>
            <a:ext cx="8750105" cy="367216"/>
          </a:xfrm>
          <a:prstGeom prst="rect">
            <a:avLst/>
          </a:prstGeom>
          <a:noFill/>
        </p:spPr>
        <p:txBody>
          <a:bodyPr wrap="square" rtlCol="0">
            <a:spAutoFit/>
          </a:bodyPr>
          <a:lstStyle/>
          <a:p>
            <a:pPr>
              <a:lnSpc>
                <a:spcPct val="107000"/>
              </a:lnSpc>
              <a:spcAft>
                <a:spcPts val="800"/>
              </a:spcAft>
            </a:pPr>
            <a:r>
              <a:rPr lang="en-IN" b="1" dirty="0">
                <a:solidFill>
                  <a:schemeClr val="accent6"/>
                </a:solidFill>
                <a:effectLst/>
                <a:ea typeface="Calibri" panose="020F0502020204030204" pitchFamily="34" charset="0"/>
                <a:cs typeface="Times New Roman" panose="02020603050405020304" pitchFamily="18" charset="0"/>
              </a:rPr>
              <a:t>Annexure 1.7.1: Unauthorized OT Slip</a:t>
            </a:r>
            <a:r>
              <a:rPr lang="en-IN" sz="1400" b="1" dirty="0">
                <a:solidFill>
                  <a:schemeClr val="accent6"/>
                </a:solidFill>
                <a:effectLst/>
                <a:ea typeface="Calibri" panose="020F0502020204030204" pitchFamily="34" charset="0"/>
                <a:cs typeface="Times New Roman" panose="02020603050405020304" pitchFamily="18" charset="0"/>
              </a:rPr>
              <a:t>  </a:t>
            </a:r>
            <a:endParaRPr lang="en-IN" sz="1400" dirty="0">
              <a:solidFill>
                <a:schemeClr val="accent6"/>
              </a:solidFill>
              <a:effectLst/>
              <a:ea typeface="Calibri" panose="020F0502020204030204" pitchFamily="34" charset="0"/>
              <a:cs typeface="Times New Roman" panose="02020603050405020304" pitchFamily="18" charset="0"/>
            </a:endParaRPr>
          </a:p>
        </p:txBody>
      </p:sp>
      <p:sp>
        <p:nvSpPr>
          <p:cNvPr id="2" name="Footer Placeholder 3">
            <a:extLst>
              <a:ext uri="{FF2B5EF4-FFF2-40B4-BE49-F238E27FC236}">
                <a16:creationId xmlns:a16="http://schemas.microsoft.com/office/drawing/2014/main" id="{148C874D-185B-FD96-25F5-561F5E9E4DE3}"/>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4" name="Footer Placeholder 3">
            <a:extLst>
              <a:ext uri="{FF2B5EF4-FFF2-40B4-BE49-F238E27FC236}">
                <a16:creationId xmlns:a16="http://schemas.microsoft.com/office/drawing/2014/main" id="{CE00B1D7-70CA-865D-2751-AEEA5934F7A9}"/>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solidFill>
                <a:schemeClr val="bg1">
                  <a:lumMod val="50000"/>
                </a:schemeClr>
              </a:solidFill>
            </a:endParaRPr>
          </a:p>
        </p:txBody>
      </p:sp>
      <p:sp>
        <p:nvSpPr>
          <p:cNvPr id="6" name="Footer Placeholder 3">
            <a:extLst>
              <a:ext uri="{FF2B5EF4-FFF2-40B4-BE49-F238E27FC236}">
                <a16:creationId xmlns:a16="http://schemas.microsoft.com/office/drawing/2014/main" id="{85908798-10AC-7E42-4A97-66DF31174BC6}"/>
              </a:ext>
            </a:extLst>
          </p:cNvPr>
          <p:cNvSpPr txBox="1">
            <a:spLocks/>
          </p:cNvSpPr>
          <p:nvPr/>
        </p:nvSpPr>
        <p:spPr>
          <a:xfrm>
            <a:off x="11053693" y="627897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30</a:t>
            </a:r>
          </a:p>
        </p:txBody>
      </p:sp>
    </p:spTree>
    <p:extLst>
      <p:ext uri="{BB962C8B-B14F-4D97-AF65-F5344CB8AC3E}">
        <p14:creationId xmlns:p14="http://schemas.microsoft.com/office/powerpoint/2010/main" val="3454315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D8040131-448A-415A-A9B6-74D996EDC36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1" name="Espace réservé du contenu 2">
            <a:extLst>
              <a:ext uri="{FF2B5EF4-FFF2-40B4-BE49-F238E27FC236}">
                <a16:creationId xmlns:a16="http://schemas.microsoft.com/office/drawing/2014/main" id="{62DEBC4B-4091-4B54-8463-B774CF405F65}"/>
              </a:ext>
            </a:extLst>
          </p:cNvPr>
          <p:cNvSpPr txBox="1">
            <a:spLocks/>
          </p:cNvSpPr>
          <p:nvPr/>
        </p:nvSpPr>
        <p:spPr>
          <a:xfrm>
            <a:off x="525884" y="947435"/>
            <a:ext cx="1137708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1" lang="en-US" sz="18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2" name="Freeform 245">
            <a:extLst>
              <a:ext uri="{FF2B5EF4-FFF2-40B4-BE49-F238E27FC236}">
                <a16:creationId xmlns:a16="http://schemas.microsoft.com/office/drawing/2014/main" id="{5809D92C-9F2A-403B-9036-2527455F75A0}"/>
              </a:ext>
            </a:extLst>
          </p:cNvPr>
          <p:cNvSpPr>
            <a:spLocks/>
          </p:cNvSpPr>
          <p:nvPr/>
        </p:nvSpPr>
        <p:spPr bwMode="auto">
          <a:xfrm>
            <a:off x="304756" y="229877"/>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2731"/>
              </a:solidFill>
              <a:effectLst/>
              <a:uLnTx/>
              <a:uFillTx/>
              <a:latin typeface="Arial"/>
              <a:ea typeface="+mn-ea"/>
              <a:cs typeface="+mn-cs"/>
            </a:endParaRPr>
          </a:p>
        </p:txBody>
      </p:sp>
      <p:sp>
        <p:nvSpPr>
          <p:cNvPr id="15" name="Titre 1">
            <a:extLst>
              <a:ext uri="{FF2B5EF4-FFF2-40B4-BE49-F238E27FC236}">
                <a16:creationId xmlns:a16="http://schemas.microsoft.com/office/drawing/2014/main" id="{C5C64667-91C8-412B-9873-04D113152BC0}"/>
              </a:ext>
            </a:extLst>
          </p:cNvPr>
          <p:cNvSpPr txBox="1">
            <a:spLocks/>
          </p:cNvSpPr>
          <p:nvPr/>
        </p:nvSpPr>
        <p:spPr>
          <a:xfrm>
            <a:off x="529606" y="261409"/>
            <a:ext cx="5508000" cy="3118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000" b="1" i="0" u="none" strike="noStrike" kern="1200" cap="none" spc="0" normalizeH="0" baseline="0" noProof="0">
                <a:ln>
                  <a:noFill/>
                </a:ln>
                <a:solidFill>
                  <a:srgbClr val="000000"/>
                </a:solidFill>
                <a:effectLst/>
                <a:uLnTx/>
                <a:uFillTx/>
                <a:latin typeface="Arial"/>
                <a:ea typeface="+mj-ea"/>
                <a:cs typeface="Calibri" pitchFamily="34" charset="0"/>
              </a:rPr>
              <a:t>Follow up status of previous year IA reports</a:t>
            </a:r>
            <a:endParaRPr kumimoji="0" lang="en-IN" sz="2000" b="1" i="0" u="none" strike="noStrike" kern="1200" cap="none" spc="0" normalizeH="0" baseline="0" noProof="0">
              <a:ln>
                <a:noFill/>
              </a:ln>
              <a:solidFill>
                <a:srgbClr val="000000"/>
              </a:solidFill>
              <a:effectLst/>
              <a:uLnTx/>
              <a:uFillTx/>
              <a:latin typeface="Arial"/>
              <a:ea typeface="+mj-ea"/>
              <a:cs typeface="Calibri" pitchFamily="34" charset="0"/>
            </a:endParaRPr>
          </a:p>
        </p:txBody>
      </p:sp>
      <p:sp>
        <p:nvSpPr>
          <p:cNvPr id="16" name="TextBox 15">
            <a:extLst>
              <a:ext uri="{FF2B5EF4-FFF2-40B4-BE49-F238E27FC236}">
                <a16:creationId xmlns:a16="http://schemas.microsoft.com/office/drawing/2014/main" id="{1B6B5954-89B1-453E-982D-5CCE08A0D04B}"/>
              </a:ext>
            </a:extLst>
          </p:cNvPr>
          <p:cNvSpPr txBox="1"/>
          <p:nvPr/>
        </p:nvSpPr>
        <p:spPr>
          <a:xfrm>
            <a:off x="509541" y="838301"/>
            <a:ext cx="11232000"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pitchFamily="34" charset="0"/>
              </a:rPr>
              <a:t>Compliance status of observations in audit reports relating to areas covered in the current scope of work for HR &amp; Payroll area: </a:t>
            </a:r>
            <a:endParaRPr kumimoji="0" lang="en-US" altLang="en-US" sz="1800" b="1" i="0" u="none" strike="noStrike" kern="0" cap="none" spc="0" normalizeH="0" baseline="0" noProof="0">
              <a:ln>
                <a:noFill/>
              </a:ln>
              <a:solidFill>
                <a:srgbClr val="000000"/>
              </a:solidFill>
              <a:effectLst/>
              <a:highlight>
                <a:srgbClr val="FFFF00"/>
              </a:highlight>
              <a:uLnTx/>
              <a:uFillTx/>
              <a:latin typeface="Arial"/>
              <a:ea typeface="+mn-ea"/>
              <a:cs typeface="Calibri" pitchFamily="34" charset="0"/>
            </a:endParaRPr>
          </a:p>
        </p:txBody>
      </p:sp>
      <p:graphicFrame>
        <p:nvGraphicFramePr>
          <p:cNvPr id="17" name="Table 16">
            <a:extLst>
              <a:ext uri="{FF2B5EF4-FFF2-40B4-BE49-F238E27FC236}">
                <a16:creationId xmlns:a16="http://schemas.microsoft.com/office/drawing/2014/main" id="{F4408AFE-4214-1326-EABB-4E40427F2A76}"/>
              </a:ext>
            </a:extLst>
          </p:cNvPr>
          <p:cNvGraphicFramePr>
            <a:graphicFrameLocks noGrp="1"/>
          </p:cNvGraphicFramePr>
          <p:nvPr>
            <p:extLst>
              <p:ext uri="{D42A27DB-BD31-4B8C-83A1-F6EECF244321}">
                <p14:modId xmlns:p14="http://schemas.microsoft.com/office/powerpoint/2010/main" val="477980824"/>
              </p:ext>
            </p:extLst>
          </p:nvPr>
        </p:nvGraphicFramePr>
        <p:xfrm>
          <a:off x="606000" y="1798717"/>
          <a:ext cx="10980000" cy="1620000"/>
        </p:xfrm>
        <a:graphic>
          <a:graphicData uri="http://schemas.openxmlformats.org/drawingml/2006/table">
            <a:tbl>
              <a:tblPr/>
              <a:tblGrid>
                <a:gridCol w="6769644">
                  <a:extLst>
                    <a:ext uri="{9D8B030D-6E8A-4147-A177-3AD203B41FA5}">
                      <a16:colId xmlns:a16="http://schemas.microsoft.com/office/drawing/2014/main" val="4174272234"/>
                    </a:ext>
                  </a:extLst>
                </a:gridCol>
                <a:gridCol w="1052589">
                  <a:extLst>
                    <a:ext uri="{9D8B030D-6E8A-4147-A177-3AD203B41FA5}">
                      <a16:colId xmlns:a16="http://schemas.microsoft.com/office/drawing/2014/main" val="2813313167"/>
                    </a:ext>
                  </a:extLst>
                </a:gridCol>
                <a:gridCol w="1052589">
                  <a:extLst>
                    <a:ext uri="{9D8B030D-6E8A-4147-A177-3AD203B41FA5}">
                      <a16:colId xmlns:a16="http://schemas.microsoft.com/office/drawing/2014/main" val="1086669016"/>
                    </a:ext>
                  </a:extLst>
                </a:gridCol>
                <a:gridCol w="1052589">
                  <a:extLst>
                    <a:ext uri="{9D8B030D-6E8A-4147-A177-3AD203B41FA5}">
                      <a16:colId xmlns:a16="http://schemas.microsoft.com/office/drawing/2014/main" val="299766842"/>
                    </a:ext>
                  </a:extLst>
                </a:gridCol>
                <a:gridCol w="1052589">
                  <a:extLst>
                    <a:ext uri="{9D8B030D-6E8A-4147-A177-3AD203B41FA5}">
                      <a16:colId xmlns:a16="http://schemas.microsoft.com/office/drawing/2014/main" val="2782255693"/>
                    </a:ext>
                  </a:extLst>
                </a:gridCol>
              </a:tblGrid>
              <a:tr h="324000">
                <a:tc>
                  <a:txBody>
                    <a:bodyPr/>
                    <a:lstStyle/>
                    <a:p>
                      <a:pPr algn="ctr" fontAlgn="ctr"/>
                      <a:r>
                        <a:rPr lang="en-IN" sz="1800" b="1" i="0" u="none" strike="noStrike">
                          <a:solidFill>
                            <a:srgbClr val="000000"/>
                          </a:solidFill>
                          <a:effectLst/>
                          <a:latin typeface="Arial" panose="020B0604020202020204" pitchFamily="34" charset="0"/>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800" b="1" i="0" u="none" strike="noStrike">
                          <a:solidFill>
                            <a:srgbClr val="FFFFFF"/>
                          </a:solidFill>
                          <a:effectLst/>
                          <a:latin typeface="Arial" panose="020B0604020202020204" pitchFamily="34" charset="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IN" sz="1800" b="1" i="0" u="none" strike="noStrike">
                          <a:solidFill>
                            <a:srgbClr val="000000"/>
                          </a:solidFill>
                          <a:effectLst/>
                          <a:latin typeface="Arial" panose="020B0604020202020204" pitchFamily="34" charset="0"/>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800" b="1" i="0" u="none" strike="noStrike">
                          <a:solidFill>
                            <a:srgbClr val="000000"/>
                          </a:solidFill>
                          <a:effectLst/>
                          <a:latin typeface="Arial" panose="020B0604020202020204" pitchFamily="34" charset="0"/>
                        </a:rPr>
                        <a:t>Low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800" b="1"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68876355"/>
                  </a:ext>
                </a:extLst>
              </a:tr>
              <a:tr h="324000">
                <a:tc>
                  <a:txBody>
                    <a:bodyPr/>
                    <a:lstStyle/>
                    <a:p>
                      <a:pPr algn="l" fontAlgn="b"/>
                      <a:r>
                        <a:rPr lang="en-US" sz="1800" b="1" i="0" u="none" strike="noStrike">
                          <a:solidFill>
                            <a:srgbClr val="000000"/>
                          </a:solidFill>
                          <a:effectLst/>
                          <a:latin typeface="Arial" panose="020B0604020202020204" pitchFamily="34" charset="0"/>
                        </a:rPr>
                        <a:t>Observations for which actions are recommended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4</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4</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148157"/>
                  </a:ext>
                </a:extLst>
              </a:tr>
              <a:tr h="324000">
                <a:tc>
                  <a:txBody>
                    <a:bodyPr/>
                    <a:lstStyle/>
                    <a:p>
                      <a:pPr algn="l" fontAlgn="b"/>
                      <a:r>
                        <a:rPr lang="en-IN" sz="1800" b="0" i="0" u="none" strike="noStrike">
                          <a:solidFill>
                            <a:srgbClr val="000000"/>
                          </a:solidFill>
                          <a:effectLst/>
                          <a:latin typeface="Arial" panose="020B0604020202020204" pitchFamily="34" charset="0"/>
                        </a:rPr>
                        <a:t>Actions taken and verified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66851"/>
                  </a:ext>
                </a:extLst>
              </a:tr>
              <a:tr h="324000">
                <a:tc>
                  <a:txBody>
                    <a:bodyPr/>
                    <a:lstStyle/>
                    <a:p>
                      <a:pPr algn="l" fontAlgn="b"/>
                      <a:r>
                        <a:rPr lang="en-US" sz="1800" b="0" i="0" u="none" strike="noStrike">
                          <a:solidFill>
                            <a:srgbClr val="000000"/>
                          </a:solidFill>
                          <a:effectLst/>
                          <a:latin typeface="Arial" panose="020B0604020202020204" pitchFamily="34" charset="0"/>
                        </a:rPr>
                        <a:t>Actions Items in progress/ </a:t>
                      </a:r>
                      <a:r>
                        <a:rPr lang="en-US" sz="1800" b="1" i="0" u="none" strike="noStrike">
                          <a:solidFill>
                            <a:srgbClr val="000000"/>
                          </a:solidFill>
                          <a:effectLst/>
                          <a:latin typeface="Arial" panose="020B0604020202020204" pitchFamily="34" charset="0"/>
                        </a:rPr>
                        <a:t>partially implemented </a:t>
                      </a:r>
                      <a:r>
                        <a:rPr lang="en-US" sz="1800" b="0" i="0" u="none" strike="noStrike">
                          <a:solidFill>
                            <a:srgbClr val="000000"/>
                          </a:solidFill>
                          <a:effectLst/>
                          <a:latin typeface="Arial" panose="020B0604020202020204" pitchFamily="34" charset="0"/>
                        </a:rPr>
                        <a:t>/ not applicable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3</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3</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4640104"/>
                  </a:ext>
                </a:extLst>
              </a:tr>
              <a:tr h="324000">
                <a:tc>
                  <a:txBody>
                    <a:bodyPr/>
                    <a:lstStyle/>
                    <a:p>
                      <a:pPr algn="l" fontAlgn="b"/>
                      <a:r>
                        <a:rPr lang="en-IN" sz="1800" b="0" i="0" u="none" strike="noStrike">
                          <a:solidFill>
                            <a:srgbClr val="000000"/>
                          </a:solidFill>
                          <a:effectLst/>
                          <a:latin typeface="Arial" panose="020B0604020202020204" pitchFamily="34" charset="0"/>
                        </a:rPr>
                        <a:t>Actions Items Not implemented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1</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1</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168892"/>
                  </a:ext>
                </a:extLst>
              </a:tr>
            </a:tbl>
          </a:graphicData>
        </a:graphic>
      </p:graphicFrame>
      <p:sp>
        <p:nvSpPr>
          <p:cNvPr id="2" name="Footer Placeholder 3">
            <a:extLst>
              <a:ext uri="{FF2B5EF4-FFF2-40B4-BE49-F238E27FC236}">
                <a16:creationId xmlns:a16="http://schemas.microsoft.com/office/drawing/2014/main" id="{FB9265D1-3931-1760-CE6B-A4A24AF3457B}"/>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Footer Placeholder 3">
            <a:extLst>
              <a:ext uri="{FF2B5EF4-FFF2-40B4-BE49-F238E27FC236}">
                <a16:creationId xmlns:a16="http://schemas.microsoft.com/office/drawing/2014/main" id="{9D2FBF77-6613-AA50-72C0-9C7F522A423C}"/>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31</a:t>
            </a:r>
          </a:p>
        </p:txBody>
      </p:sp>
    </p:spTree>
    <p:extLst>
      <p:ext uri="{BB962C8B-B14F-4D97-AF65-F5344CB8AC3E}">
        <p14:creationId xmlns:p14="http://schemas.microsoft.com/office/powerpoint/2010/main" val="118863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2254230935"/>
              </p:ext>
            </p:extLst>
          </p:nvPr>
        </p:nvGraphicFramePr>
        <p:xfrm>
          <a:off x="239481" y="821016"/>
          <a:ext cx="11553125" cy="352044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4105">
                <a:tc>
                  <a:txBody>
                    <a:bodyPr/>
                    <a:lstStyle/>
                    <a:p>
                      <a:pPr algn="ctr" fontAlgn="ctr"/>
                      <a:r>
                        <a:rPr lang="en-IN" sz="1100" b="1" i="0" u="none" strike="noStrike" dirty="0">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4105">
                <a:tc gridSpan="4">
                  <a:txBody>
                    <a:bodyPr/>
                    <a:lstStyle/>
                    <a:p>
                      <a:pPr algn="l" fontAlgn="ctr"/>
                      <a:r>
                        <a:rPr lang="en-US" sz="1100" b="1" i="0" u="none" strike="noStrike" dirty="0">
                          <a:solidFill>
                            <a:srgbClr val="000000"/>
                          </a:solidFill>
                          <a:effectLst/>
                          <a:latin typeface="+mj-lt"/>
                          <a:cs typeface="Arial" panose="020B0604020202020204" pitchFamily="34" charset="0"/>
                        </a:rPr>
                        <a:t>Observations categorized as ‘MODERATE’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1542873">
                <a:tc>
                  <a:txBody>
                    <a:bodyPr/>
                    <a:lstStyle/>
                    <a:p>
                      <a:pPr algn="ctr" fontAlgn="t"/>
                      <a:r>
                        <a:rPr lang="en-IN" sz="1100" b="0" i="0" u="none" strike="noStrike" dirty="0">
                          <a:solidFill>
                            <a:srgbClr val="000000"/>
                          </a:solidFill>
                          <a:effectLst/>
                          <a:latin typeface="+mj-lt"/>
                        </a:rPr>
                        <a:t>HR &amp; Payroll</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dirty="0">
                          <a:solidFill>
                            <a:srgbClr val="000000"/>
                          </a:solidFill>
                          <a:effectLst/>
                          <a:latin typeface="+mj-lt"/>
                        </a:rPr>
                        <a:t>April 2022 to June 2022</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algn="just" defTabSz="912813" eaLnBrk="0" fontAlgn="base" hangingPunct="0">
                        <a:spcBef>
                          <a:spcPct val="0"/>
                        </a:spcBef>
                        <a:spcAft>
                          <a:spcPct val="0"/>
                        </a:spcAft>
                        <a:buClr>
                          <a:schemeClr val="tx1"/>
                        </a:buClr>
                        <a:buSzPct val="100000"/>
                        <a:defRPr/>
                      </a:pPr>
                      <a:r>
                        <a:rPr lang="en-US" sz="1200" b="1" dirty="0">
                          <a:solidFill>
                            <a:schemeClr val="accent6"/>
                          </a:solidFill>
                          <a:cs typeface="Arial" charset="0"/>
                        </a:rPr>
                        <a:t>Observations: </a:t>
                      </a:r>
                      <a:r>
                        <a:rPr lang="en-US" sz="1200" dirty="0">
                          <a:solidFill>
                            <a:schemeClr val="accent6"/>
                          </a:solidFill>
                          <a:cs typeface="Arial" charset="0"/>
                        </a:rPr>
                        <a:t>We observed that the company does not have formally approved and documented policies on following area:</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Code of conduct;</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Organisation Structure;</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Manpower planning;</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Recruitment Policy (can include Manpower requisition form, background verification criteria, Standard list of documents to be collected, etc.);</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Vendor Empanelment Process (recruitment agency), selection criteria, background verification etc.;</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Exit Policy / Internal Group Transfer Policy (Resignation methods, Handover process, Exit interviews, Clearances etc.);</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Performance Appraisal Policy;</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Training Policy including induction training etc.;</a:t>
                      </a:r>
                    </a:p>
                    <a:p>
                      <a:pPr marL="171450" lvl="2"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Whistleblower / Fraud policy.</a:t>
                      </a:r>
                    </a:p>
                    <a:p>
                      <a:pPr marL="0" indent="0" algn="just" fontAlgn="t">
                        <a:buFont typeface="Arial" panose="020B0604020202020204" pitchFamily="34" charset="0"/>
                        <a:buNone/>
                      </a:pPr>
                      <a:endParaRPr lang="en-US"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just" defTabSz="914400" rtl="0" eaLnBrk="1" fontAlgn="t" latinLnBrk="0" hangingPunct="1">
                        <a:lnSpc>
                          <a:spcPct val="100000"/>
                        </a:lnSpc>
                        <a:spcBef>
                          <a:spcPts val="0"/>
                        </a:spcBef>
                        <a:spcAft>
                          <a:spcPts val="0"/>
                        </a:spcAft>
                        <a:buClrTx/>
                        <a:buSzTx/>
                        <a:buFont typeface="Wingdings" panose="05000000000000000000" pitchFamily="2" charset="2"/>
                        <a:buChar char="§"/>
                        <a:tabLst/>
                        <a:defRPr/>
                      </a:pPr>
                      <a:r>
                        <a:rPr lang="en-US" sz="1100" dirty="0">
                          <a:solidFill>
                            <a:schemeClr val="accent6"/>
                          </a:solidFill>
                          <a:cs typeface="Arial" charset="0"/>
                        </a:rPr>
                        <a:t>We are in process of Documentation.</a:t>
                      </a: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endParaRPr lang="en-US" sz="1100" b="0" i="0" u="none" strike="noStrike" kern="1200" dirty="0">
                        <a:solidFill>
                          <a:srgbClr val="000000"/>
                        </a:solidFill>
                        <a:effectLst/>
                        <a:latin typeface="+mn-lt"/>
                        <a:ea typeface="+mn-ea"/>
                        <a:cs typeface="+mn-cs"/>
                      </a:endParaRPr>
                    </a:p>
                    <a:p>
                      <a:pPr algn="just" fontAlgn="t"/>
                      <a:r>
                        <a:rPr lang="en-US" sz="1100" b="0" i="0" u="none" strike="noStrike" kern="1200" dirty="0">
                          <a:solidFill>
                            <a:srgbClr val="000000"/>
                          </a:solidFill>
                          <a:effectLst/>
                          <a:latin typeface="+mn-lt"/>
                          <a:ea typeface="+mn-ea"/>
                          <a:cs typeface="+mn-cs"/>
                        </a:rPr>
                        <a:t>Target Date – By 2023</a:t>
                      </a:r>
                      <a:endParaRPr lang="en-US"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6104"/>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dirty="0">
                <a:solidFill>
                  <a:schemeClr val="accent6"/>
                </a:solidFill>
              </a:rPr>
              <a:t>3. Action Taken Report </a:t>
            </a:r>
            <a:br>
              <a:rPr lang="en-US" sz="2000" b="1" dirty="0">
                <a:solidFill>
                  <a:schemeClr val="accent6"/>
                </a:solidFill>
              </a:rPr>
            </a:br>
            <a:br>
              <a:rPr lang="en-US" sz="1000" b="1" dirty="0">
                <a:solidFill>
                  <a:schemeClr val="accent6"/>
                </a:solidFill>
              </a:rPr>
            </a:br>
            <a:r>
              <a:rPr lang="en-US" sz="2000" b="1" dirty="0">
                <a:solidFill>
                  <a:schemeClr val="accent6"/>
                </a:solidFill>
              </a:rPr>
              <a:t>Not Implemented Observations</a:t>
            </a:r>
            <a:endParaRPr lang="en-GB" sz="2000" b="1" i="1" dirty="0">
              <a:solidFill>
                <a:schemeClr val="accent6"/>
              </a:solidFill>
            </a:endParaRPr>
          </a:p>
        </p:txBody>
      </p:sp>
      <p:sp>
        <p:nvSpPr>
          <p:cNvPr id="2" name="Footer Placeholder 3">
            <a:extLst>
              <a:ext uri="{FF2B5EF4-FFF2-40B4-BE49-F238E27FC236}">
                <a16:creationId xmlns:a16="http://schemas.microsoft.com/office/drawing/2014/main" id="{73E41DA4-A1E5-BD21-4C32-B0F25E4E9724}"/>
              </a:ext>
            </a:extLst>
          </p:cNvPr>
          <p:cNvSpPr txBox="1">
            <a:spLocks/>
          </p:cNvSpPr>
          <p:nvPr/>
        </p:nvSpPr>
        <p:spPr>
          <a:xfrm>
            <a:off x="4039136" y="6355150"/>
            <a:ext cx="4113728" cy="3650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IN" sz="1200" dirty="0">
                <a:solidFill>
                  <a:srgbClr val="FFFFFF">
                    <a:lumMod val="50000"/>
                  </a:srgbClr>
                </a:solidFill>
              </a:rPr>
              <a:t>April to June 2023</a:t>
            </a:r>
          </a:p>
        </p:txBody>
      </p:sp>
      <p:sp>
        <p:nvSpPr>
          <p:cNvPr id="3" name="Footer Placeholder 3">
            <a:extLst>
              <a:ext uri="{FF2B5EF4-FFF2-40B4-BE49-F238E27FC236}">
                <a16:creationId xmlns:a16="http://schemas.microsoft.com/office/drawing/2014/main" id="{96A7B200-28C0-2C45-6B33-E9CB58201268}"/>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32</a:t>
            </a:r>
          </a:p>
        </p:txBody>
      </p:sp>
    </p:spTree>
    <p:extLst>
      <p:ext uri="{BB962C8B-B14F-4D97-AF65-F5344CB8AC3E}">
        <p14:creationId xmlns:p14="http://schemas.microsoft.com/office/powerpoint/2010/main" val="776669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4264835547"/>
              </p:ext>
            </p:extLst>
          </p:nvPr>
        </p:nvGraphicFramePr>
        <p:xfrm>
          <a:off x="167951" y="821065"/>
          <a:ext cx="11883640" cy="5208292"/>
        </p:xfrm>
        <a:graphic>
          <a:graphicData uri="http://schemas.openxmlformats.org/drawingml/2006/table">
            <a:tbl>
              <a:tblPr/>
              <a:tblGrid>
                <a:gridCol w="1111096">
                  <a:extLst>
                    <a:ext uri="{9D8B030D-6E8A-4147-A177-3AD203B41FA5}">
                      <a16:colId xmlns:a16="http://schemas.microsoft.com/office/drawing/2014/main" val="1898608169"/>
                    </a:ext>
                  </a:extLst>
                </a:gridCol>
                <a:gridCol w="1756019">
                  <a:extLst>
                    <a:ext uri="{9D8B030D-6E8A-4147-A177-3AD203B41FA5}">
                      <a16:colId xmlns:a16="http://schemas.microsoft.com/office/drawing/2014/main" val="1786512835"/>
                    </a:ext>
                  </a:extLst>
                </a:gridCol>
                <a:gridCol w="5155908">
                  <a:extLst>
                    <a:ext uri="{9D8B030D-6E8A-4147-A177-3AD203B41FA5}">
                      <a16:colId xmlns:a16="http://schemas.microsoft.com/office/drawing/2014/main" val="1692849890"/>
                    </a:ext>
                  </a:extLst>
                </a:gridCol>
                <a:gridCol w="3860617">
                  <a:extLst>
                    <a:ext uri="{9D8B030D-6E8A-4147-A177-3AD203B41FA5}">
                      <a16:colId xmlns:a16="http://schemas.microsoft.com/office/drawing/2014/main" val="1449570613"/>
                    </a:ext>
                  </a:extLst>
                </a:gridCol>
              </a:tblGrid>
              <a:tr h="274226">
                <a:tc>
                  <a:txBody>
                    <a:bodyPr/>
                    <a:lstStyle/>
                    <a:p>
                      <a:pPr algn="ctr" fontAlgn="ctr"/>
                      <a:r>
                        <a:rPr lang="en-IN" sz="1100" b="1" i="0" u="none" strike="noStrike" dirty="0">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dirty="0">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74226">
                <a:tc gridSpan="4">
                  <a:txBody>
                    <a:bodyPr/>
                    <a:lstStyle/>
                    <a:p>
                      <a:pPr marL="0" marR="0" lvl="0" indent="0" algn="l" defTabSz="914126"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mj-lt"/>
                          <a:cs typeface="Arial" panose="020B0604020202020204" pitchFamily="34" charset="0"/>
                        </a:rPr>
                        <a:t>Observations categorized as </a:t>
                      </a:r>
                      <a:r>
                        <a:rPr lang="en-US" sz="1100" b="1" i="0" u="none" strike="noStrike" kern="1200" dirty="0">
                          <a:solidFill>
                            <a:srgbClr val="000000"/>
                          </a:solidFill>
                          <a:effectLst/>
                          <a:latin typeface="+mn-lt"/>
                          <a:ea typeface="+mn-ea"/>
                          <a:cs typeface="Arial" panose="020B0604020202020204" pitchFamily="34" charset="0"/>
                        </a:rPr>
                        <a:t>‘MODERATE’</a:t>
                      </a:r>
                      <a:endParaRPr lang="en-US" sz="1100" b="0" i="0" u="none" strike="noStrike" dirty="0">
                        <a:solidFill>
                          <a:srgbClr val="000000"/>
                        </a:solidFill>
                        <a:effectLst/>
                        <a:latin typeface="+mj-lt"/>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126"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71450" indent="-171450" algn="l" fontAlgn="t">
                        <a:buFont typeface="Arial" panose="020B0604020202020204" pitchFamily="34" charset="0"/>
                        <a:buChar char="•"/>
                      </a:pP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71450" indent="-171450" algn="l" fontAlgn="t">
                        <a:buFont typeface="Arial" panose="020B0604020202020204" pitchFamily="34" charset="0"/>
                        <a:buChar char="•"/>
                      </a:pPr>
                      <a:endParaRPr lang="en-US" sz="11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821693"/>
                  </a:ext>
                </a:extLst>
              </a:tr>
              <a:tr h="854920">
                <a:tc>
                  <a:txBody>
                    <a:bodyPr/>
                    <a:lstStyle/>
                    <a:p>
                      <a:pPr algn="ctr" fontAlgn="t"/>
                      <a:r>
                        <a:rPr lang="en-IN" sz="1100" b="0" i="0" u="none" strike="noStrike" dirty="0">
                          <a:solidFill>
                            <a:srgbClr val="000000"/>
                          </a:solidFill>
                          <a:effectLst/>
                          <a:latin typeface="+mj-lt"/>
                        </a:rPr>
                        <a:t>HR &amp; Payroll</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mj-lt"/>
                        </a:rPr>
                        <a:t>April 2022 to June 2022</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algn="just" defTabSz="912813" eaLnBrk="0" fontAlgn="base" hangingPunct="0">
                        <a:spcBef>
                          <a:spcPct val="0"/>
                        </a:spcBef>
                        <a:spcAft>
                          <a:spcPct val="0"/>
                        </a:spcAft>
                        <a:buClr>
                          <a:schemeClr val="tx1"/>
                        </a:buClr>
                        <a:buSzPct val="100000"/>
                        <a:defRPr/>
                      </a:pPr>
                      <a:r>
                        <a:rPr lang="en-US" sz="1200" b="1" dirty="0">
                          <a:solidFill>
                            <a:schemeClr val="accent6"/>
                          </a:solidFill>
                          <a:cs typeface="Arial" charset="0"/>
                        </a:rPr>
                        <a:t>Observations: </a:t>
                      </a:r>
                      <a:r>
                        <a:rPr lang="en-US" sz="1200" dirty="0">
                          <a:solidFill>
                            <a:schemeClr val="accent6"/>
                          </a:solidFill>
                          <a:cs typeface="Arial" charset="0"/>
                        </a:rPr>
                        <a:t>While review of loan policy and current on-going practice, we observe the following:</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Loan policy is not version controlled.</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Employee loan proposals of FY 21-22 were placed  </a:t>
                      </a:r>
                      <a:r>
                        <a:rPr lang="en-US" sz="1200" dirty="0" err="1">
                          <a:solidFill>
                            <a:schemeClr val="accent6"/>
                          </a:solidFill>
                          <a:cs typeface="Arial" charset="0"/>
                        </a:rPr>
                        <a:t>BoD</a:t>
                      </a:r>
                      <a:r>
                        <a:rPr lang="en-US" sz="1200" dirty="0">
                          <a:solidFill>
                            <a:schemeClr val="accent6"/>
                          </a:solidFill>
                          <a:cs typeface="Arial" charset="0"/>
                        </a:rPr>
                        <a:t> for approval with the delay.</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Accounts department is processing the loans based on email information, and they does not verify the necessary approvals on application forms.</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dirty="0">
                          <a:solidFill>
                            <a:schemeClr val="accent6"/>
                          </a:solidFill>
                          <a:cs typeface="Arial" charset="0"/>
                        </a:rPr>
                        <a:t>HR Policy is completely silent about taking post dated cheques as security from employees. It has been observed that out of 8 loans disbursed, only in 2 instances, such cheques have been collected.</a:t>
                      </a:r>
                      <a:endParaRPr lang="en-US" sz="1200" b="1" dirty="0">
                        <a:solidFill>
                          <a:schemeClr val="accent6"/>
                        </a:solidFill>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chemeClr val="accent6"/>
                        </a:buClr>
                        <a:buSzPct val="100000"/>
                        <a:buFont typeface="Wingdings" panose="05000000000000000000" pitchFamily="2" charset="2"/>
                        <a:buChar char="§"/>
                      </a:pPr>
                      <a:r>
                        <a:rPr lang="en-US" sz="1100" dirty="0">
                          <a:solidFill>
                            <a:schemeClr val="accent6"/>
                          </a:solidFill>
                          <a:cs typeface="Arial" charset="0"/>
                        </a:rPr>
                        <a:t>Currently we are not following process for version control because there are no frequent changes in the policy.</a:t>
                      </a:r>
                    </a:p>
                    <a:p>
                      <a:pPr marL="171450" indent="-171450" algn="just">
                        <a:buClr>
                          <a:schemeClr val="accent6"/>
                        </a:buClr>
                        <a:buSzPct val="100000"/>
                        <a:buFont typeface="Wingdings" panose="05000000000000000000" pitchFamily="2" charset="2"/>
                        <a:buChar char="§"/>
                      </a:pPr>
                      <a:endParaRPr lang="en-US" sz="1100" dirty="0">
                        <a:solidFill>
                          <a:schemeClr val="accent6"/>
                        </a:solidFill>
                        <a:cs typeface="Arial" charset="0"/>
                      </a:endParaRPr>
                    </a:p>
                    <a:p>
                      <a:pPr marL="171450" indent="-171450" algn="just">
                        <a:buClr>
                          <a:schemeClr val="accent6"/>
                        </a:buClr>
                        <a:buSzPct val="100000"/>
                        <a:buFont typeface="Wingdings" panose="05000000000000000000" pitchFamily="2" charset="2"/>
                        <a:buChar char="§"/>
                      </a:pPr>
                      <a:r>
                        <a:rPr lang="en-US" sz="1100" dirty="0">
                          <a:solidFill>
                            <a:schemeClr val="accent6"/>
                          </a:solidFill>
                          <a:cs typeface="Arial" charset="0"/>
                        </a:rPr>
                        <a:t>Noted, we will adhere to timelines henceforth.</a:t>
                      </a:r>
                    </a:p>
                    <a:p>
                      <a:pPr marL="171450" indent="-171450" algn="just">
                        <a:buClr>
                          <a:schemeClr val="accent6"/>
                        </a:buClr>
                        <a:buSzPct val="100000"/>
                        <a:buFont typeface="Wingdings" panose="05000000000000000000" pitchFamily="2" charset="2"/>
                        <a:buChar char="§"/>
                      </a:pPr>
                      <a:endParaRPr lang="en-US" sz="1100" dirty="0">
                        <a:solidFill>
                          <a:schemeClr val="accent6"/>
                        </a:solidFill>
                        <a:cs typeface="Arial" charset="0"/>
                      </a:endParaRPr>
                    </a:p>
                    <a:p>
                      <a:pPr marL="171450" indent="-171450" algn="just">
                        <a:buClr>
                          <a:schemeClr val="accent6"/>
                        </a:buClr>
                        <a:buSzPct val="100000"/>
                        <a:buFont typeface="Wingdings" panose="05000000000000000000" pitchFamily="2" charset="2"/>
                        <a:buChar char="§"/>
                      </a:pPr>
                      <a:r>
                        <a:rPr lang="en-US" sz="1100" dirty="0">
                          <a:solidFill>
                            <a:schemeClr val="accent6"/>
                          </a:solidFill>
                          <a:cs typeface="Arial" charset="0"/>
                        </a:rPr>
                        <a:t>The Policy upgradation is in process.</a:t>
                      </a:r>
                    </a:p>
                    <a:p>
                      <a:pPr marL="171450" indent="-171450" algn="just">
                        <a:buClr>
                          <a:schemeClr val="accent6"/>
                        </a:buClr>
                        <a:buSzPct val="100000"/>
                        <a:buFont typeface="Wingdings" panose="05000000000000000000" pitchFamily="2" charset="2"/>
                        <a:buChar char="§"/>
                      </a:pPr>
                      <a:endParaRPr lang="en-US" sz="1100" dirty="0">
                        <a:solidFill>
                          <a:schemeClr val="accent6"/>
                        </a:solidFill>
                        <a:cs typeface="Arial" charset="0"/>
                      </a:endParaRPr>
                    </a:p>
                    <a:p>
                      <a:pPr marL="171450" indent="-171450" algn="just">
                        <a:buClr>
                          <a:schemeClr val="accent6"/>
                        </a:buClr>
                        <a:buSzPct val="100000"/>
                        <a:buFont typeface="Wingdings" panose="05000000000000000000" pitchFamily="2" charset="2"/>
                        <a:buChar char="§"/>
                      </a:pPr>
                      <a:r>
                        <a:rPr lang="en-US" sz="1100" dirty="0">
                          <a:solidFill>
                            <a:schemeClr val="accent6"/>
                          </a:solidFill>
                          <a:cs typeface="Arial" charset="0"/>
                        </a:rPr>
                        <a:t>The Policy upgradation is in process.</a:t>
                      </a:r>
                    </a:p>
                    <a:p>
                      <a:pPr algn="l" fontAlgn="t"/>
                      <a:endParaRPr lang="en-US" sz="1100" b="0" i="0" u="none" strike="noStrike" kern="1200" dirty="0">
                        <a:solidFill>
                          <a:srgbClr val="000000"/>
                        </a:solidFill>
                        <a:effectLst/>
                        <a:latin typeface="+mn-lt"/>
                        <a:ea typeface="+mn-ea"/>
                        <a:cs typeface="+mn-cs"/>
                      </a:endParaRPr>
                    </a:p>
                    <a:p>
                      <a:pPr algn="l" fontAlgn="t"/>
                      <a:r>
                        <a:rPr lang="en-US" sz="1100" b="0" i="0" u="none" strike="noStrike" kern="1200" dirty="0">
                          <a:solidFill>
                            <a:srgbClr val="000000"/>
                          </a:solidFill>
                          <a:effectLst/>
                          <a:latin typeface="+mn-lt"/>
                          <a:ea typeface="+mn-ea"/>
                          <a:cs typeface="+mn-cs"/>
                        </a:rPr>
                        <a:t>Target Date : By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557749"/>
                  </a:ext>
                </a:extLst>
              </a:tr>
              <a:tr h="1368000">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100" b="0" i="0" u="none" strike="noStrike" kern="1200" dirty="0">
                          <a:solidFill>
                            <a:srgbClr val="000000"/>
                          </a:solidFill>
                          <a:effectLst/>
                          <a:latin typeface="+mn-lt"/>
                          <a:ea typeface="+mn-ea"/>
                          <a:cs typeface="+mn-cs"/>
                        </a:rPr>
                        <a:t>HR &amp; Payroll</a:t>
                      </a:r>
                    </a:p>
                    <a:p>
                      <a:pPr algn="ctr" fontAlgn="t"/>
                      <a:endParaRPr lang="en-IN"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April 2022 to June 2022</a:t>
                      </a:r>
                    </a:p>
                    <a:p>
                      <a:pPr algn="ctr" fontAlgn="t"/>
                      <a:endParaRPr lang="en-US"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just" defTabSz="912813" eaLnBrk="0" fontAlgn="base" hangingPunct="0">
                        <a:spcBef>
                          <a:spcPct val="0"/>
                        </a:spcBef>
                        <a:spcAft>
                          <a:spcPct val="0"/>
                        </a:spcAft>
                        <a:buSzPct val="100000"/>
                        <a:buFont typeface="Wingdings" panose="05000000000000000000" pitchFamily="2" charset="2"/>
                        <a:buNone/>
                        <a:defRPr/>
                      </a:pPr>
                      <a:r>
                        <a:rPr lang="en-US" sz="1200" dirty="0">
                          <a:solidFill>
                            <a:schemeClr val="accent6"/>
                          </a:solidFill>
                          <a:cs typeface="Arial" charset="0"/>
                        </a:rPr>
                        <a:t>In few instances, approval of HOD / HR not available</a:t>
                      </a:r>
                      <a:r>
                        <a:rPr lang="en-US" sz="1200" b="1" dirty="0">
                          <a:solidFill>
                            <a:schemeClr val="accent6"/>
                          </a:solidFill>
                          <a:ea typeface="Calibri" panose="020F0502020204030204" pitchFamily="34" charset="0"/>
                          <a:cs typeface="Arial" charset="0"/>
                        </a:rPr>
                        <a:t> </a:t>
                      </a:r>
                      <a:r>
                        <a:rPr lang="en-US" sz="1200" dirty="0">
                          <a:solidFill>
                            <a:schemeClr val="accent6"/>
                          </a:solidFill>
                          <a:ea typeface="Calibri" panose="020F0502020204030204" pitchFamily="34" charset="0"/>
                          <a:cs typeface="Arial" charset="0"/>
                        </a:rPr>
                        <a:t>Also,</a:t>
                      </a:r>
                      <a:r>
                        <a:rPr lang="en-US" sz="1200" b="1" dirty="0">
                          <a:solidFill>
                            <a:schemeClr val="accent6"/>
                          </a:solidFill>
                          <a:ea typeface="Calibri" panose="020F0502020204030204" pitchFamily="34" charset="0"/>
                          <a:cs typeface="Arial" charset="0"/>
                        </a:rPr>
                        <a:t> </a:t>
                      </a:r>
                      <a:r>
                        <a:rPr lang="en-US" sz="1200" dirty="0">
                          <a:solidFill>
                            <a:schemeClr val="accent6"/>
                          </a:solidFill>
                          <a:ea typeface="Calibri" panose="020F0502020204030204" pitchFamily="34" charset="0"/>
                          <a:cs typeface="Arial" charset="0"/>
                        </a:rPr>
                        <a:t>documentary evidence is not available to verify the Authority of matrix for HOD and HR approvals. </a:t>
                      </a:r>
                      <a:r>
                        <a:rPr lang="en-US" sz="1200" dirty="0">
                          <a:solidFill>
                            <a:schemeClr val="accent6"/>
                          </a:solidFill>
                          <a:cs typeface="Arial" panose="020B0604020202020204" pitchFamily="34" charset="0"/>
                        </a:rPr>
                        <a:t>Company does not have the Delegation of Authority matrix.</a:t>
                      </a:r>
                      <a:endParaRPr lang="en-US" sz="1200" dirty="0">
                        <a:solidFill>
                          <a:schemeClr val="accent6"/>
                        </a:solidFill>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solidFill>
                            <a:schemeClr val="accent6"/>
                          </a:solidFill>
                          <a:cs typeface="Arial" charset="0"/>
                        </a:rPr>
                        <a:t>For all the positions, there is no similar or same hierarchy hence approval of HOD may not be available. In this instances final approvals given by Directors in physical form. Also, these loans are approved in BR hence; delegation of matrix is not required.</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100" b="0" i="0" u="none" strike="noStrike" kern="1200" dirty="0">
                        <a:solidFill>
                          <a:srgbClr val="000000"/>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Target Date :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00605"/>
                  </a:ext>
                </a:extLst>
              </a:tr>
              <a:tr h="854920">
                <a:tc>
                  <a:txBody>
                    <a:bodyPr/>
                    <a:lstStyle/>
                    <a:p>
                      <a:pPr algn="ctr" fontAlgn="t"/>
                      <a:r>
                        <a:rPr lang="en-IN" sz="1100" b="0" i="0" u="none" strike="noStrike" kern="1200" dirty="0">
                          <a:solidFill>
                            <a:srgbClr val="000000"/>
                          </a:solidFill>
                          <a:effectLst/>
                          <a:latin typeface="+mn-lt"/>
                          <a:ea typeface="+mn-ea"/>
                          <a:cs typeface="+mn-cs"/>
                        </a:rPr>
                        <a:t>HR &amp; Payroll</a:t>
                      </a:r>
                      <a:endParaRPr lang="en-IN"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mj-lt"/>
                        </a:rPr>
                        <a:t>April 2022 to June 2022</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just" defTabSz="912813" eaLnBrk="0" fontAlgn="base" hangingPunct="0">
                        <a:spcBef>
                          <a:spcPct val="0"/>
                        </a:spcBef>
                        <a:spcAft>
                          <a:spcPct val="0"/>
                        </a:spcAft>
                        <a:buSzPct val="100000"/>
                        <a:buFont typeface="Wingdings" panose="05000000000000000000" pitchFamily="2" charset="2"/>
                        <a:buNone/>
                        <a:defRPr/>
                      </a:pPr>
                      <a:r>
                        <a:rPr lang="en-US" sz="1200" dirty="0">
                          <a:solidFill>
                            <a:schemeClr val="accent6"/>
                          </a:solidFill>
                          <a:cs typeface="Arial" charset="0"/>
                        </a:rPr>
                        <a:t>On a review of process of resignation by employee, we observed that company does not have a process of taking formal Clearance Certificate from all the relevant departments like HOD, IT Department, HR department.</a:t>
                      </a:r>
                    </a:p>
                    <a:p>
                      <a:pPr marL="0" lvl="1" indent="0" algn="just" defTabSz="912813" eaLnBrk="0" fontAlgn="base" hangingPunct="0">
                        <a:spcBef>
                          <a:spcPct val="0"/>
                        </a:spcBef>
                        <a:spcAft>
                          <a:spcPct val="0"/>
                        </a:spcAft>
                        <a:buSzPct val="100000"/>
                        <a:buFont typeface="Wingdings" panose="05000000000000000000" pitchFamily="2" charset="2"/>
                        <a:buNone/>
                        <a:defRPr/>
                      </a:pPr>
                      <a:r>
                        <a:rPr lang="en-US" sz="1200" dirty="0">
                          <a:solidFill>
                            <a:schemeClr val="accent6"/>
                          </a:solidFill>
                          <a:cs typeface="Arial" charset="0"/>
                        </a:rPr>
                        <a:t>Company does not have a process of taking confirmation for full and final settlement receipt.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1100" b="0" i="0" u="none" strike="noStrike" kern="1200" dirty="0">
                        <a:solidFill>
                          <a:srgbClr val="000000"/>
                        </a:solidFill>
                        <a:effectLst/>
                        <a:latin typeface="+mn-lt"/>
                        <a:ea typeface="+mn-ea"/>
                        <a:cs typeface="+mn-cs"/>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884265"/>
                  </a:ext>
                </a:extLst>
              </a:tr>
            </a:tbl>
          </a:graphicData>
        </a:graphic>
      </p:graphicFrame>
      <p:sp>
        <p:nvSpPr>
          <p:cNvPr id="6" name="Slide Number Placeholder 4">
            <a:extLst>
              <a:ext uri="{FF2B5EF4-FFF2-40B4-BE49-F238E27FC236}">
                <a16:creationId xmlns:a16="http://schemas.microsoft.com/office/drawing/2014/main" id="{E37AA34B-2FEA-498D-B8C7-BFD49F292F10}"/>
              </a:ext>
            </a:extLst>
          </p:cNvPr>
          <p:cNvSpPr txBox="1">
            <a:spLocks/>
          </p:cNvSpPr>
          <p:nvPr/>
        </p:nvSpPr>
        <p:spPr>
          <a:xfrm>
            <a:off x="9447927" y="6367611"/>
            <a:ext cx="2742486" cy="3650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126"/>
            <a:r>
              <a:rPr lang="en-IN" sz="1500" dirty="0">
                <a:solidFill>
                  <a:srgbClr val="FFFFFF">
                    <a:lumMod val="50000"/>
                  </a:srgbClr>
                </a:solidFill>
              </a:rPr>
              <a:t>33</a:t>
            </a:r>
          </a:p>
        </p:txBody>
      </p:sp>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dirty="0">
                <a:solidFill>
                  <a:schemeClr val="accent6"/>
                </a:solidFill>
              </a:rPr>
              <a:t>3. Action Taken Report </a:t>
            </a:r>
            <a:r>
              <a:rPr lang="en-US" sz="2000" b="1" i="1" dirty="0">
                <a:solidFill>
                  <a:schemeClr val="accent6"/>
                </a:solidFill>
              </a:rPr>
              <a:t>(Cont’d)</a:t>
            </a:r>
            <a:br>
              <a:rPr lang="en-US" sz="2000" b="1" dirty="0">
                <a:solidFill>
                  <a:schemeClr val="accent6"/>
                </a:solidFill>
              </a:rPr>
            </a:br>
            <a:br>
              <a:rPr lang="en-US" sz="1000" b="1" dirty="0">
                <a:solidFill>
                  <a:schemeClr val="accent6"/>
                </a:solidFill>
              </a:rPr>
            </a:br>
            <a:r>
              <a:rPr lang="en-US" sz="2000" b="1" dirty="0">
                <a:solidFill>
                  <a:schemeClr val="accent6"/>
                </a:solidFill>
              </a:rPr>
              <a:t>Partially Implemented Observations</a:t>
            </a:r>
            <a:endParaRPr lang="en-GB" sz="2000" b="1" i="1" dirty="0">
              <a:solidFill>
                <a:schemeClr val="accent6"/>
              </a:solidFill>
            </a:endParaRPr>
          </a:p>
        </p:txBody>
      </p:sp>
      <p:sp>
        <p:nvSpPr>
          <p:cNvPr id="2" name="Footer Placeholder 3">
            <a:extLst>
              <a:ext uri="{FF2B5EF4-FFF2-40B4-BE49-F238E27FC236}">
                <a16:creationId xmlns:a16="http://schemas.microsoft.com/office/drawing/2014/main" id="{9661DC19-CE38-91B5-445D-3C32167BD538}"/>
              </a:ext>
            </a:extLst>
          </p:cNvPr>
          <p:cNvSpPr txBox="1">
            <a:spLocks/>
          </p:cNvSpPr>
          <p:nvPr/>
        </p:nvSpPr>
        <p:spPr>
          <a:xfrm>
            <a:off x="4039136" y="6355150"/>
            <a:ext cx="4113728" cy="3650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IN" sz="1200" dirty="0">
                <a:solidFill>
                  <a:srgbClr val="FFFFFF">
                    <a:lumMod val="50000"/>
                  </a:srgbClr>
                </a:solidFill>
              </a:rPr>
              <a:t>April to June 2023</a:t>
            </a:r>
          </a:p>
        </p:txBody>
      </p:sp>
    </p:spTree>
    <p:extLst>
      <p:ext uri="{BB962C8B-B14F-4D97-AF65-F5344CB8AC3E}">
        <p14:creationId xmlns:p14="http://schemas.microsoft.com/office/powerpoint/2010/main" val="1849981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7" name="Espace réservé du contenu 2"/>
          <p:cNvSpPr txBox="1">
            <a:spLocks/>
          </p:cNvSpPr>
          <p:nvPr/>
        </p:nvSpPr>
        <p:spPr>
          <a:xfrm>
            <a:off x="525885" y="1063624"/>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4" name="Freeform 245">
            <a:extLst>
              <a:ext uri="{FF2B5EF4-FFF2-40B4-BE49-F238E27FC236}">
                <a16:creationId xmlns:a16="http://schemas.microsoft.com/office/drawing/2014/main" id="{71E78D1A-5E6D-4B05-942F-039589A83D16}"/>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77877"/>
              </a:solidFill>
              <a:effectLst/>
              <a:uLnTx/>
              <a:uFillTx/>
              <a:latin typeface="Arial"/>
              <a:ea typeface="+mn-ea"/>
              <a:cs typeface="+mn-cs"/>
            </a:endParaRPr>
          </a:p>
        </p:txBody>
      </p:sp>
      <p:sp>
        <p:nvSpPr>
          <p:cNvPr id="17" name="Titre 1">
            <a:extLst>
              <a:ext uri="{FF2B5EF4-FFF2-40B4-BE49-F238E27FC236}">
                <a16:creationId xmlns:a16="http://schemas.microsoft.com/office/drawing/2014/main" id="{8C0A540F-0C1C-40F8-B760-606077A13499}"/>
              </a:ext>
            </a:extLst>
          </p:cNvPr>
          <p:cNvSpPr txBox="1">
            <a:spLocks/>
          </p:cNvSpPr>
          <p:nvPr/>
        </p:nvSpPr>
        <p:spPr>
          <a:xfrm>
            <a:off x="941900" y="235170"/>
            <a:ext cx="6391275" cy="4794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a:ln>
                  <a:noFill/>
                </a:ln>
                <a:solidFill>
                  <a:srgbClr val="362731"/>
                </a:solidFill>
                <a:effectLst/>
                <a:uLnTx/>
                <a:uFillTx/>
                <a:latin typeface="Arial"/>
                <a:ea typeface="+mj-ea"/>
                <a:cs typeface="+mj-cs"/>
              </a:rPr>
              <a:t>Order To Cash Function</a:t>
            </a:r>
          </a:p>
        </p:txBody>
      </p:sp>
      <p:graphicFrame>
        <p:nvGraphicFramePr>
          <p:cNvPr id="11" name="Diagram 10">
            <a:extLst>
              <a:ext uri="{FF2B5EF4-FFF2-40B4-BE49-F238E27FC236}">
                <a16:creationId xmlns:a16="http://schemas.microsoft.com/office/drawing/2014/main" id="{B44CD860-AC84-4BB5-99B9-58ED659A4049}"/>
              </a:ext>
            </a:extLst>
          </p:cNvPr>
          <p:cNvGraphicFramePr/>
          <p:nvPr>
            <p:extLst>
              <p:ext uri="{D42A27DB-BD31-4B8C-83A1-F6EECF244321}">
                <p14:modId xmlns:p14="http://schemas.microsoft.com/office/powerpoint/2010/main" val="1783549551"/>
              </p:ext>
            </p:extLst>
          </p:nvPr>
        </p:nvGraphicFramePr>
        <p:xfrm>
          <a:off x="1203857" y="232171"/>
          <a:ext cx="10303241" cy="5992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3">
            <a:extLst>
              <a:ext uri="{FF2B5EF4-FFF2-40B4-BE49-F238E27FC236}">
                <a16:creationId xmlns:a16="http://schemas.microsoft.com/office/drawing/2014/main" id="{39E299CE-D083-84BA-B910-0720268BB066}"/>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5" name="Footer Placeholder 3">
            <a:extLst>
              <a:ext uri="{FF2B5EF4-FFF2-40B4-BE49-F238E27FC236}">
                <a16:creationId xmlns:a16="http://schemas.microsoft.com/office/drawing/2014/main" id="{68DF81DD-38AC-787E-3C72-46D0D282B5F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34</a:t>
            </a:r>
          </a:p>
        </p:txBody>
      </p:sp>
    </p:spTree>
    <p:extLst>
      <p:ext uri="{BB962C8B-B14F-4D97-AF65-F5344CB8AC3E}">
        <p14:creationId xmlns:p14="http://schemas.microsoft.com/office/powerpoint/2010/main" val="159737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30344" y="762761"/>
            <a:ext cx="11232000" cy="2410916"/>
          </a:xfrm>
          <a:prstGeom prst="rect">
            <a:avLst/>
          </a:prstGeom>
        </p:spPr>
        <p:txBody>
          <a:bodyPr vert="horz" wrap="square" lIns="0" tIns="12700" rIns="0" bIns="0" rtlCol="0">
            <a:spAutoFit/>
          </a:bodyPr>
          <a:lstStyle/>
          <a:p>
            <a:pPr marL="12065" marR="0" lvl="0" indent="0" algn="l" defTabSz="914400" rtl="0" eaLnBrk="1" fontAlgn="auto" latinLnBrk="0" hangingPunct="1">
              <a:lnSpc>
                <a:spcPts val="2135"/>
              </a:lnSpc>
              <a:spcBef>
                <a:spcPts val="100"/>
              </a:spcBef>
              <a:spcAft>
                <a:spcPts val="0"/>
              </a:spcAft>
              <a:buClrTx/>
              <a:buSzTx/>
              <a:buFontTx/>
              <a:buNone/>
              <a:tabLst>
                <a:tab pos="299720" algn="l"/>
              </a:tabLst>
              <a:defRPr/>
            </a:pPr>
            <a:r>
              <a:rPr kumimoji="0" lang="en-IN" sz="1600" b="1" i="0" u="none" strike="noStrike" kern="1200" cap="none" spc="-5" normalizeH="0" baseline="0" noProof="0" dirty="0">
                <a:ln>
                  <a:noFill/>
                </a:ln>
                <a:solidFill>
                  <a:srgbClr val="36272F"/>
                </a:solidFill>
                <a:effectLst/>
                <a:uLnTx/>
                <a:uFillTx/>
                <a:ea typeface="+mn-ea"/>
                <a:cs typeface="Arial" panose="020B0604020202020204" pitchFamily="34" charset="0"/>
              </a:rPr>
              <a:t>a) </a:t>
            </a:r>
            <a:r>
              <a:rPr kumimoji="0" sz="1600" b="1" i="0" u="none" strike="noStrike" kern="1200" cap="none" spc="-5" normalizeH="0" baseline="0" noProof="0" dirty="0">
                <a:ln>
                  <a:noFill/>
                </a:ln>
                <a:solidFill>
                  <a:srgbClr val="36272F"/>
                </a:solidFill>
                <a:effectLst/>
                <a:uLnTx/>
                <a:uFillTx/>
                <a:ea typeface="+mn-ea"/>
                <a:cs typeface="Arial" panose="020B0604020202020204" pitchFamily="34" charset="0"/>
              </a:rPr>
              <a:t>Sales</a:t>
            </a:r>
            <a:r>
              <a:rPr kumimoji="0" sz="1600" b="1" i="0" u="none" strike="noStrike" kern="1200" cap="none" spc="-85" normalizeH="0" baseline="0" noProof="0" dirty="0">
                <a:ln>
                  <a:noFill/>
                </a:ln>
                <a:solidFill>
                  <a:srgbClr val="36272F"/>
                </a:solidFill>
                <a:effectLst/>
                <a:uLnTx/>
                <a:uFillTx/>
                <a:ea typeface="+mn-ea"/>
                <a:cs typeface="Arial" panose="020B0604020202020204" pitchFamily="34" charset="0"/>
              </a:rPr>
              <a:t> </a:t>
            </a:r>
            <a:r>
              <a:rPr kumimoji="0" sz="1600" b="1" i="0" u="none" strike="noStrike" kern="1200" cap="none" spc="-5" normalizeH="0" baseline="0" noProof="0" dirty="0">
                <a:ln>
                  <a:noFill/>
                </a:ln>
                <a:solidFill>
                  <a:srgbClr val="36272F"/>
                </a:solidFill>
                <a:effectLst/>
                <a:uLnTx/>
                <a:uFillTx/>
                <a:ea typeface="+mn-ea"/>
                <a:cs typeface="Arial" panose="020B0604020202020204" pitchFamily="34" charset="0"/>
              </a:rPr>
              <a:t>reporting</a:t>
            </a:r>
            <a:endParaRPr kumimoji="0" lang="en-US" sz="1500" b="1" i="0" u="none" strike="noStrike" kern="1200" cap="none" spc="0" normalizeH="0" baseline="0" noProof="0" dirty="0">
              <a:ln>
                <a:noFill/>
              </a:ln>
              <a:solidFill>
                <a:srgbClr val="777877"/>
              </a:solidFill>
              <a:effectLst/>
              <a:uLnTx/>
              <a:uFillTx/>
              <a:ea typeface="+mn-ea"/>
              <a:cs typeface="Arial" panose="020B0604020202020204" pitchFamily="34" charset="0"/>
            </a:endParaRPr>
          </a:p>
          <a:p>
            <a:pPr marL="299085" marR="0" lvl="0" indent="-287020" algn="l" defTabSz="914400" rtl="0" eaLnBrk="1" fontAlgn="auto" latinLnBrk="0" hangingPunct="1">
              <a:lnSpc>
                <a:spcPts val="2135"/>
              </a:lnSpc>
              <a:spcBef>
                <a:spcPts val="100"/>
              </a:spcBef>
              <a:spcAft>
                <a:spcPts val="0"/>
              </a:spcAft>
              <a:buClrTx/>
              <a:buSzTx/>
              <a:buFont typeface="Wingdings"/>
              <a:buChar char=""/>
              <a:tabLst>
                <a:tab pos="299720" algn="l"/>
              </a:tabLst>
              <a:defRPr/>
            </a:pPr>
            <a:endParaRPr kumimoji="0" lang="en-US" sz="1500" b="1" i="0" u="none" strike="noStrike" kern="1200" cap="none" spc="-5" normalizeH="0" baseline="0" noProof="0" dirty="0">
              <a:ln>
                <a:noFill/>
              </a:ln>
              <a:solidFill>
                <a:srgbClr val="36272F"/>
              </a:solidFill>
              <a:effectLst/>
              <a:uLnTx/>
              <a:uFillTx/>
              <a:ea typeface="+mn-ea"/>
              <a:cs typeface="Arial" panose="020B0604020202020204" pitchFamily="34" charset="0"/>
            </a:endParaRPr>
          </a:p>
          <a:p>
            <a:pPr marL="360363" marR="0"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1" lang="en-US" sz="1500" b="0" i="0" u="none" strike="noStrike" kern="1200" cap="none" spc="0" normalizeH="0" baseline="0" noProof="0" dirty="0">
                <a:ln>
                  <a:noFill/>
                </a:ln>
                <a:solidFill>
                  <a:srgbClr val="362731"/>
                </a:solidFill>
                <a:effectLst/>
                <a:uLnTx/>
                <a:uFillTx/>
                <a:ea typeface="+mn-ea"/>
                <a:cs typeface="+mn-cs"/>
              </a:rPr>
              <a:t>Data </a:t>
            </a:r>
            <a:r>
              <a:rPr kumimoji="1" lang="en-US" sz="1500" b="0" i="0" u="none" strike="noStrike" kern="1200" cap="none" spc="0" normalizeH="0" baseline="0" noProof="0" dirty="0" err="1">
                <a:ln>
                  <a:noFill/>
                </a:ln>
                <a:solidFill>
                  <a:srgbClr val="362731"/>
                </a:solidFill>
                <a:effectLst/>
                <a:uLnTx/>
                <a:uFillTx/>
                <a:ea typeface="+mn-ea"/>
                <a:cs typeface="+mn-cs"/>
              </a:rPr>
              <a:t>wrt</a:t>
            </a:r>
            <a:r>
              <a:rPr kumimoji="1" lang="en-US" sz="1500" b="0" i="0" u="none" strike="noStrike" kern="1200" cap="none" spc="0" normalizeH="0" baseline="0" noProof="0" dirty="0">
                <a:ln>
                  <a:noFill/>
                </a:ln>
                <a:solidFill>
                  <a:srgbClr val="362731"/>
                </a:solidFill>
                <a:effectLst/>
                <a:uLnTx/>
                <a:uFillTx/>
                <a:ea typeface="+mn-ea"/>
                <a:cs typeface="+mn-cs"/>
              </a:rPr>
              <a:t> day to day sale is captured in DSS report generated from ERP software at each RDO and is </a:t>
            </a:r>
            <a:r>
              <a:rPr kumimoji="1" sz="1500" b="0" i="0" u="none" strike="noStrike" kern="1200" cap="none" spc="0" normalizeH="0" baseline="0" noProof="0" dirty="0">
                <a:ln>
                  <a:noFill/>
                </a:ln>
                <a:solidFill>
                  <a:srgbClr val="362731"/>
                </a:solidFill>
                <a:effectLst/>
                <a:uLnTx/>
                <a:uFillTx/>
                <a:ea typeface="+mn-ea"/>
                <a:cs typeface="+mn-cs"/>
              </a:rPr>
              <a:t>downloaded by the accounts executive at the corporate office (Mumbai). Based on the report, entries in  the accounting records are processed on the next day.</a:t>
            </a:r>
            <a:endParaRPr kumimoji="1" lang="en-IN" sz="1500" b="0" i="0" u="none" strike="noStrike" kern="1200" cap="none" spc="0" normalizeH="0" baseline="0" noProof="0" dirty="0">
              <a:ln>
                <a:noFill/>
              </a:ln>
              <a:solidFill>
                <a:srgbClr val="362731"/>
              </a:solidFill>
              <a:effectLst/>
              <a:uLnTx/>
              <a:uFillTx/>
              <a:ea typeface="+mn-ea"/>
              <a:cs typeface="+mn-cs"/>
            </a:endParaRPr>
          </a:p>
          <a:p>
            <a:pPr marL="360363" marR="0"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1" lang="en-IN" sz="1500" b="0" i="0" u="none" strike="noStrike" kern="1200" cap="none" spc="-5" normalizeH="0" baseline="0" noProof="0" dirty="0">
              <a:ln>
                <a:noFill/>
              </a:ln>
              <a:solidFill>
                <a:srgbClr val="362731"/>
              </a:solidFill>
              <a:effectLst/>
              <a:uLnTx/>
              <a:uFillTx/>
              <a:ea typeface="+mn-ea"/>
              <a:cs typeface="Arial" panose="020B0604020202020204" pitchFamily="34" charset="0"/>
            </a:endParaRPr>
          </a:p>
          <a:p>
            <a:pPr marL="360363" marR="0"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Sales are made either at NDP or WHP. WHP is offered to FBOs who have crossed the condition of</a:t>
            </a:r>
            <a:r>
              <a:rPr kumimoji="0" lang="en-IN" sz="1500" b="0" i="0" u="none" strike="noStrike" kern="1200" cap="none" spc="-5"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purchasing products valued at 2 CC or more within 2 consecutive calendar months.</a:t>
            </a:r>
            <a:endParaRPr kumimoji="0" lang="en-IN" sz="1500" b="0" i="0" u="none" strike="noStrike" kern="1200" cap="none" spc="-5" normalizeH="0" baseline="0" noProof="0" dirty="0">
              <a:ln>
                <a:noFill/>
              </a:ln>
              <a:solidFill>
                <a:srgbClr val="36272F"/>
              </a:solidFill>
              <a:effectLst/>
              <a:uLnTx/>
              <a:uFillTx/>
              <a:ea typeface="+mn-ea"/>
              <a:cs typeface="Arial" panose="020B0604020202020204" pitchFamily="34" charset="0"/>
            </a:endParaRPr>
          </a:p>
          <a:p>
            <a:pPr marL="360363" marR="0"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IN" sz="1500" b="0" i="0" u="none" strike="noStrike" kern="1200" cap="none" spc="-5" normalizeH="0" baseline="0" noProof="0" dirty="0">
              <a:ln>
                <a:noFill/>
              </a:ln>
              <a:solidFill>
                <a:srgbClr val="36272F"/>
              </a:solidFill>
              <a:effectLst/>
              <a:uLnTx/>
              <a:uFillTx/>
              <a:ea typeface="+mn-ea"/>
              <a:cs typeface="Arial" panose="020B0604020202020204" pitchFamily="34" charset="0"/>
            </a:endParaRPr>
          </a:p>
          <a:p>
            <a:pPr marL="360363" marR="0"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Summarized</a:t>
            </a:r>
            <a:r>
              <a:rPr kumimoji="0" sz="1500" b="0" i="0" u="none" strike="noStrike" kern="1200" cap="none" spc="-30"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sales</a:t>
            </a:r>
            <a:r>
              <a:rPr kumimoji="0" sz="1500" b="0" i="0" u="none" strike="noStrike" kern="1200" cap="none" spc="-15"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during</a:t>
            </a:r>
            <a:r>
              <a:rPr kumimoji="0" lang="en-IN" sz="1500" b="0" i="0" u="none" strike="noStrike" kern="1200" cap="none" spc="-170"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15" normalizeH="0" baseline="0" noProof="0" dirty="0">
                <a:ln>
                  <a:noFill/>
                </a:ln>
                <a:solidFill>
                  <a:srgbClr val="36272F"/>
                </a:solidFill>
                <a:effectLst/>
                <a:uLnTx/>
                <a:uFillTx/>
                <a:ea typeface="+mn-ea"/>
                <a:cs typeface="Arial" panose="020B0604020202020204" pitchFamily="34" charset="0"/>
              </a:rPr>
              <a:t>April</a:t>
            </a:r>
            <a:r>
              <a:rPr kumimoji="0" sz="1500" b="0" i="0" u="none" strike="noStrike" kern="1200" cap="none" spc="20"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0" normalizeH="0" baseline="0" noProof="0" dirty="0">
                <a:ln>
                  <a:noFill/>
                </a:ln>
                <a:solidFill>
                  <a:srgbClr val="36272F"/>
                </a:solidFill>
                <a:effectLst/>
                <a:uLnTx/>
                <a:uFillTx/>
                <a:ea typeface="+mn-ea"/>
                <a:cs typeface="Arial" panose="020B0604020202020204" pitchFamily="34" charset="0"/>
              </a:rPr>
              <a:t>to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June 202</a:t>
            </a:r>
            <a:r>
              <a:rPr kumimoji="0" lang="en-US" sz="1500" b="0" i="0" u="none" strike="noStrike" kern="1200" cap="none" spc="-5" normalizeH="0" baseline="0" noProof="0" dirty="0">
                <a:ln>
                  <a:noFill/>
                </a:ln>
                <a:solidFill>
                  <a:srgbClr val="36272F"/>
                </a:solidFill>
                <a:effectLst/>
                <a:uLnTx/>
                <a:uFillTx/>
                <a:ea typeface="+mn-ea"/>
                <a:cs typeface="Arial" panose="020B0604020202020204" pitchFamily="34" charset="0"/>
              </a:rPr>
              <a:t>3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is</a:t>
            </a:r>
            <a:r>
              <a:rPr kumimoji="0" sz="1500" b="0" i="0" u="none" strike="noStrike" kern="1200" cap="none" spc="0"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mentioned</a:t>
            </a:r>
            <a:r>
              <a:rPr kumimoji="0" sz="1500" b="0" i="0" u="none" strike="noStrike" kern="1200" cap="none" spc="5" normalizeH="0" baseline="0" noProof="0" dirty="0">
                <a:ln>
                  <a:noFill/>
                </a:ln>
                <a:solidFill>
                  <a:srgbClr val="36272F"/>
                </a:solidFill>
                <a:effectLst/>
                <a:uLnTx/>
                <a:uFillTx/>
                <a:ea typeface="+mn-ea"/>
                <a:cs typeface="Arial" panose="020B0604020202020204" pitchFamily="34" charset="0"/>
              </a:rPr>
              <a:t> </a:t>
            </a:r>
            <a:r>
              <a:rPr kumimoji="0" sz="1500" b="0" i="0" u="none" strike="noStrike" kern="1200" cap="none" spc="-10" normalizeH="0" baseline="0" noProof="0" dirty="0">
                <a:ln>
                  <a:noFill/>
                </a:ln>
                <a:solidFill>
                  <a:srgbClr val="36272F"/>
                </a:solidFill>
                <a:effectLst/>
                <a:uLnTx/>
                <a:uFillTx/>
                <a:ea typeface="+mn-ea"/>
                <a:cs typeface="Arial" panose="020B0604020202020204" pitchFamily="34" charset="0"/>
              </a:rPr>
              <a:t>below</a:t>
            </a:r>
            <a:r>
              <a:rPr lang="en-IN" sz="1500" spc="-10" dirty="0">
                <a:solidFill>
                  <a:srgbClr val="36272F"/>
                </a:solidFill>
                <a:cs typeface="Arial" panose="020B0604020202020204" pitchFamily="34" charset="0"/>
                <a:sym typeface="Wingdings" panose="05000000000000000000" pitchFamily="2" charset="2"/>
              </a:rPr>
              <a:t> ( Net Sales excluding deferred revenue).</a:t>
            </a:r>
            <a:endParaRPr kumimoji="0" sz="1500" b="0" i="0" u="none" strike="noStrike" kern="1200" cap="none" spc="0" normalizeH="0" baseline="0" noProof="0" dirty="0">
              <a:ln>
                <a:noFill/>
              </a:ln>
              <a:solidFill>
                <a:srgbClr val="777877"/>
              </a:solidFill>
              <a:effectLst/>
              <a:uLnTx/>
              <a:uFillTx/>
              <a:ea typeface="+mn-ea"/>
              <a:cs typeface="Arial" panose="020B0604020202020204" pitchFamily="34" charset="0"/>
            </a:endParaRPr>
          </a:p>
        </p:txBody>
      </p:sp>
      <p:graphicFrame>
        <p:nvGraphicFramePr>
          <p:cNvPr id="4" name="object 4"/>
          <p:cNvGraphicFramePr>
            <a:graphicFrameLocks noGrp="1"/>
          </p:cNvGraphicFramePr>
          <p:nvPr>
            <p:extLst>
              <p:ext uri="{D42A27DB-BD31-4B8C-83A1-F6EECF244321}">
                <p14:modId xmlns:p14="http://schemas.microsoft.com/office/powerpoint/2010/main" val="2789480640"/>
              </p:ext>
            </p:extLst>
          </p:nvPr>
        </p:nvGraphicFramePr>
        <p:xfrm>
          <a:off x="4674000" y="3507804"/>
          <a:ext cx="2844000" cy="1584000"/>
        </p:xfrm>
        <a:graphic>
          <a:graphicData uri="http://schemas.openxmlformats.org/drawingml/2006/table">
            <a:tbl>
              <a:tblPr firstRow="1" bandRow="1">
                <a:tableStyleId>{2D5ABB26-0587-4C30-8999-92F81FD0307C}</a:tableStyleId>
              </a:tblPr>
              <a:tblGrid>
                <a:gridCol w="844660">
                  <a:extLst>
                    <a:ext uri="{9D8B030D-6E8A-4147-A177-3AD203B41FA5}">
                      <a16:colId xmlns:a16="http://schemas.microsoft.com/office/drawing/2014/main" val="20000"/>
                    </a:ext>
                  </a:extLst>
                </a:gridCol>
                <a:gridCol w="1999340">
                  <a:extLst>
                    <a:ext uri="{9D8B030D-6E8A-4147-A177-3AD203B41FA5}">
                      <a16:colId xmlns:a16="http://schemas.microsoft.com/office/drawing/2014/main" val="20001"/>
                    </a:ext>
                  </a:extLst>
                </a:gridCol>
              </a:tblGrid>
              <a:tr h="316800">
                <a:tc>
                  <a:txBody>
                    <a:bodyPr/>
                    <a:lstStyle/>
                    <a:p>
                      <a:pPr marL="635" algn="ctr">
                        <a:lnSpc>
                          <a:spcPts val="1870"/>
                        </a:lnSpc>
                      </a:pPr>
                      <a:r>
                        <a:rPr sz="1500" b="1" spc="-5">
                          <a:solidFill>
                            <a:schemeClr val="accent6"/>
                          </a:solidFill>
                          <a:latin typeface="+mn-lt"/>
                          <a:cs typeface="Arial" panose="020B0604020202020204" pitchFamily="34" charset="0"/>
                        </a:rPr>
                        <a:t>Month</a:t>
                      </a:r>
                      <a:endParaRPr sz="1500">
                        <a:solidFill>
                          <a:schemeClr val="accent6"/>
                        </a:solidFill>
                        <a:latin typeface="+mn-lt"/>
                        <a:cs typeface="Arial" panose="020B0604020202020204" pitchFamily="34" charset="0"/>
                      </a:endParaRPr>
                    </a:p>
                  </a:txBody>
                  <a:tcPr marL="36000" marR="0" marT="0" marB="0" anchor="ctr">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solidFill>
                      <a:srgbClr val="BBADA2"/>
                    </a:solidFill>
                  </a:tcPr>
                </a:tc>
                <a:tc>
                  <a:txBody>
                    <a:bodyPr/>
                    <a:lstStyle/>
                    <a:p>
                      <a:pPr algn="ctr">
                        <a:lnSpc>
                          <a:spcPts val="1870"/>
                        </a:lnSpc>
                      </a:pPr>
                      <a:r>
                        <a:rPr sz="1500" b="1" spc="-30">
                          <a:solidFill>
                            <a:schemeClr val="accent6"/>
                          </a:solidFill>
                          <a:latin typeface="+mn-lt"/>
                          <a:cs typeface="Arial" panose="020B0604020202020204" pitchFamily="34" charset="0"/>
                        </a:rPr>
                        <a:t>Amount</a:t>
                      </a:r>
                      <a:endParaRPr sz="1500">
                        <a:solidFill>
                          <a:schemeClr val="accent6"/>
                        </a:solidFill>
                        <a:latin typeface="+mn-lt"/>
                        <a:cs typeface="Arial" panose="020B0604020202020204" pitchFamily="34" charset="0"/>
                      </a:endParaRPr>
                    </a:p>
                  </a:txBody>
                  <a:tcPr marL="0" marR="36000" marT="0" marB="0" anchor="ctr">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solidFill>
                      <a:srgbClr val="BBADA2"/>
                    </a:solidFill>
                  </a:tcPr>
                </a:tc>
                <a:extLst>
                  <a:ext uri="{0D108BD9-81ED-4DB2-BD59-A6C34878D82A}">
                    <a16:rowId xmlns:a16="http://schemas.microsoft.com/office/drawing/2014/main" val="10001"/>
                  </a:ext>
                </a:extLst>
              </a:tr>
              <a:tr h="316800">
                <a:tc>
                  <a:txBody>
                    <a:bodyPr/>
                    <a:lstStyle/>
                    <a:p>
                      <a:pPr marL="635">
                        <a:lnSpc>
                          <a:spcPts val="1870"/>
                        </a:lnSpc>
                      </a:pPr>
                      <a:r>
                        <a:rPr sz="1500" spc="-5">
                          <a:solidFill>
                            <a:schemeClr val="accent6"/>
                          </a:solidFill>
                          <a:latin typeface="+mn-lt"/>
                          <a:cs typeface="Arial" panose="020B0604020202020204" pitchFamily="34" charset="0"/>
                        </a:rPr>
                        <a:t>Apr</a:t>
                      </a:r>
                      <a:r>
                        <a:rPr lang="en-IN" sz="1500" spc="-5">
                          <a:solidFill>
                            <a:schemeClr val="accent6"/>
                          </a:solidFill>
                          <a:latin typeface="+mn-lt"/>
                          <a:cs typeface="Arial" panose="020B0604020202020204" pitchFamily="34" charset="0"/>
                        </a:rPr>
                        <a:t>il </a:t>
                      </a:r>
                      <a:r>
                        <a:rPr sz="1500" spc="-5">
                          <a:solidFill>
                            <a:schemeClr val="accent6"/>
                          </a:solidFill>
                          <a:latin typeface="+mn-lt"/>
                          <a:cs typeface="Arial" panose="020B0604020202020204" pitchFamily="34" charset="0"/>
                        </a:rPr>
                        <a:t>2</a:t>
                      </a:r>
                      <a:r>
                        <a:rPr lang="en-IN" sz="1500" spc="-5">
                          <a:solidFill>
                            <a:schemeClr val="accent6"/>
                          </a:solidFill>
                          <a:latin typeface="+mn-lt"/>
                          <a:cs typeface="Arial" panose="020B0604020202020204" pitchFamily="34" charset="0"/>
                        </a:rPr>
                        <a:t>3</a:t>
                      </a:r>
                      <a:endParaRPr sz="1500">
                        <a:solidFill>
                          <a:schemeClr val="accent6"/>
                        </a:solidFill>
                        <a:latin typeface="+mn-lt"/>
                        <a:cs typeface="Arial" panose="020B0604020202020204" pitchFamily="34" charset="0"/>
                      </a:endParaRPr>
                    </a:p>
                  </a:txBody>
                  <a:tcPr marL="3600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855"/>
                        </a:lnSpc>
                      </a:pPr>
                      <a:r>
                        <a:rPr lang="en-US" sz="1500">
                          <a:solidFill>
                            <a:schemeClr val="accent6"/>
                          </a:solidFill>
                          <a:latin typeface="+mn-lt"/>
                          <a:cs typeface="Arial" panose="020B0604020202020204" pitchFamily="34" charset="0"/>
                        </a:rPr>
                        <a:t>5,253.05</a:t>
                      </a:r>
                    </a:p>
                  </a:txBody>
                  <a:tcPr marL="0" marR="3600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16800">
                <a:tc>
                  <a:txBody>
                    <a:bodyPr/>
                    <a:lstStyle/>
                    <a:p>
                      <a:pPr marL="635">
                        <a:lnSpc>
                          <a:spcPts val="1870"/>
                        </a:lnSpc>
                      </a:pPr>
                      <a:r>
                        <a:rPr sz="1500" spc="-5">
                          <a:solidFill>
                            <a:schemeClr val="accent6"/>
                          </a:solidFill>
                          <a:latin typeface="+mn-lt"/>
                          <a:cs typeface="Arial" panose="020B0604020202020204" pitchFamily="34" charset="0"/>
                        </a:rPr>
                        <a:t>May</a:t>
                      </a:r>
                      <a:r>
                        <a:rPr sz="1500" spc="-70">
                          <a:solidFill>
                            <a:schemeClr val="accent6"/>
                          </a:solidFill>
                          <a:latin typeface="+mn-lt"/>
                          <a:cs typeface="Arial" panose="020B0604020202020204" pitchFamily="34" charset="0"/>
                        </a:rPr>
                        <a:t> </a:t>
                      </a:r>
                      <a:r>
                        <a:rPr lang="en-IN" sz="1500" spc="-5">
                          <a:solidFill>
                            <a:schemeClr val="accent6"/>
                          </a:solidFill>
                          <a:latin typeface="+mn-lt"/>
                          <a:cs typeface="Arial" panose="020B0604020202020204" pitchFamily="34" charset="0"/>
                        </a:rPr>
                        <a:t>23</a:t>
                      </a:r>
                      <a:endParaRPr sz="1500">
                        <a:solidFill>
                          <a:schemeClr val="accent6"/>
                        </a:solidFill>
                        <a:latin typeface="+mn-lt"/>
                        <a:cs typeface="Arial" panose="020B0604020202020204" pitchFamily="34" charset="0"/>
                      </a:endParaRPr>
                    </a:p>
                  </a:txBody>
                  <a:tcPr marL="3600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855"/>
                        </a:lnSpc>
                      </a:pPr>
                      <a:r>
                        <a:rPr lang="en-US" sz="1500">
                          <a:solidFill>
                            <a:schemeClr val="accent6"/>
                          </a:solidFill>
                          <a:latin typeface="+mn-lt"/>
                          <a:cs typeface="Arial" panose="020B0604020202020204" pitchFamily="34" charset="0"/>
                        </a:rPr>
                        <a:t>5,080.54</a:t>
                      </a:r>
                    </a:p>
                  </a:txBody>
                  <a:tcPr marL="0" marR="3600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16800">
                <a:tc>
                  <a:txBody>
                    <a:bodyPr/>
                    <a:lstStyle/>
                    <a:p>
                      <a:pPr marL="635">
                        <a:lnSpc>
                          <a:spcPts val="1875"/>
                        </a:lnSpc>
                      </a:pPr>
                      <a:r>
                        <a:rPr sz="1500" spc="-5">
                          <a:solidFill>
                            <a:schemeClr val="accent6"/>
                          </a:solidFill>
                          <a:latin typeface="+mn-lt"/>
                          <a:cs typeface="Arial" panose="020B0604020202020204" pitchFamily="34" charset="0"/>
                        </a:rPr>
                        <a:t>June</a:t>
                      </a:r>
                      <a:r>
                        <a:rPr lang="en-IN" sz="1500" spc="-5">
                          <a:solidFill>
                            <a:schemeClr val="accent6"/>
                          </a:solidFill>
                          <a:latin typeface="+mn-lt"/>
                          <a:cs typeface="Arial" panose="020B0604020202020204" pitchFamily="34" charset="0"/>
                        </a:rPr>
                        <a:t> </a:t>
                      </a:r>
                      <a:r>
                        <a:rPr sz="1500" spc="-5">
                          <a:solidFill>
                            <a:schemeClr val="accent6"/>
                          </a:solidFill>
                          <a:latin typeface="+mn-lt"/>
                          <a:cs typeface="Arial" panose="020B0604020202020204" pitchFamily="34" charset="0"/>
                        </a:rPr>
                        <a:t>2</a:t>
                      </a:r>
                      <a:r>
                        <a:rPr lang="en-IN" sz="1500" spc="-5">
                          <a:solidFill>
                            <a:schemeClr val="accent6"/>
                          </a:solidFill>
                          <a:latin typeface="+mn-lt"/>
                          <a:cs typeface="Arial" panose="020B0604020202020204" pitchFamily="34" charset="0"/>
                        </a:rPr>
                        <a:t>3</a:t>
                      </a:r>
                      <a:endParaRPr sz="1500">
                        <a:solidFill>
                          <a:schemeClr val="accent6"/>
                        </a:solidFill>
                        <a:latin typeface="+mn-lt"/>
                        <a:cs typeface="Arial" panose="020B0604020202020204" pitchFamily="34" charset="0"/>
                      </a:endParaRPr>
                    </a:p>
                  </a:txBody>
                  <a:tcPr marL="3600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850"/>
                        </a:lnSpc>
                      </a:pPr>
                      <a:r>
                        <a:rPr lang="en-US" sz="1500">
                          <a:solidFill>
                            <a:schemeClr val="accent6"/>
                          </a:solidFill>
                          <a:latin typeface="+mn-lt"/>
                          <a:cs typeface="Arial" panose="020B0604020202020204" pitchFamily="34" charset="0"/>
                        </a:rPr>
                        <a:t>5,761.48</a:t>
                      </a:r>
                    </a:p>
                  </a:txBody>
                  <a:tcPr marL="0" marR="3600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16800">
                <a:tc>
                  <a:txBody>
                    <a:bodyPr/>
                    <a:lstStyle/>
                    <a:p>
                      <a:pPr marL="9525">
                        <a:lnSpc>
                          <a:spcPts val="1850"/>
                        </a:lnSpc>
                      </a:pPr>
                      <a:r>
                        <a:rPr sz="1500" b="1" spc="-50">
                          <a:solidFill>
                            <a:schemeClr val="accent6"/>
                          </a:solidFill>
                          <a:latin typeface="+mn-lt"/>
                          <a:cs typeface="Arial" panose="020B0604020202020204" pitchFamily="34" charset="0"/>
                        </a:rPr>
                        <a:t>Total</a:t>
                      </a:r>
                      <a:endParaRPr sz="1500">
                        <a:solidFill>
                          <a:schemeClr val="accent6"/>
                        </a:solidFill>
                        <a:latin typeface="+mn-lt"/>
                        <a:cs typeface="Arial" panose="020B0604020202020204" pitchFamily="34" charset="0"/>
                      </a:endParaRPr>
                    </a:p>
                  </a:txBody>
                  <a:tcPr marL="3600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850"/>
                        </a:lnSpc>
                      </a:pPr>
                      <a:r>
                        <a:rPr lang="en-US" sz="1500" b="1" dirty="0">
                          <a:solidFill>
                            <a:schemeClr val="accent6"/>
                          </a:solidFill>
                          <a:latin typeface="+mn-lt"/>
                          <a:cs typeface="Arial" panose="020B0604020202020204" pitchFamily="34" charset="0"/>
                        </a:rPr>
                        <a:t>16,095.07</a:t>
                      </a:r>
                      <a:endParaRPr sz="1500" b="1" dirty="0">
                        <a:solidFill>
                          <a:schemeClr val="accent6"/>
                        </a:solidFill>
                        <a:latin typeface="+mn-lt"/>
                        <a:cs typeface="Arial" panose="020B0604020202020204" pitchFamily="34" charset="0"/>
                      </a:endParaRPr>
                    </a:p>
                  </a:txBody>
                  <a:tcPr marL="0" marR="3600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2" name="Titre 1">
            <a:extLst>
              <a:ext uri="{FF2B5EF4-FFF2-40B4-BE49-F238E27FC236}">
                <a16:creationId xmlns:a16="http://schemas.microsoft.com/office/drawing/2014/main" id="{9BF85C18-DF34-7CC7-26A8-AD0AF25BBCED}"/>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362731"/>
                </a:solidFill>
                <a:effectLst/>
                <a:uLnTx/>
                <a:uFillTx/>
                <a:latin typeface="Arial"/>
                <a:ea typeface="+mj-ea"/>
                <a:cs typeface="+mj-cs"/>
              </a:rPr>
              <a:t>2. Order </a:t>
            </a:r>
            <a:r>
              <a:rPr kumimoji="0" lang="en-US" sz="2400" b="1" i="0" u="none" strike="noStrike" kern="1200" cap="none" spc="0" normalizeH="0" baseline="0" noProof="0">
                <a:ln>
                  <a:noFill/>
                </a:ln>
                <a:solidFill>
                  <a:srgbClr val="362731"/>
                </a:solidFill>
                <a:effectLst/>
                <a:uLnTx/>
                <a:uFillTx/>
                <a:ea typeface="+mj-ea"/>
                <a:cs typeface="+mj-cs"/>
              </a:rPr>
              <a:t>to</a:t>
            </a:r>
            <a:r>
              <a:rPr kumimoji="0" lang="en-US" sz="2400" b="1" i="0" u="none" strike="noStrike" kern="1200" cap="none" spc="0" normalizeH="0" baseline="0" noProof="0">
                <a:ln>
                  <a:noFill/>
                </a:ln>
                <a:solidFill>
                  <a:srgbClr val="362731"/>
                </a:solidFill>
                <a:effectLst/>
                <a:uLnTx/>
                <a:uFillTx/>
                <a:latin typeface="Arial"/>
                <a:ea typeface="+mj-ea"/>
                <a:cs typeface="+mj-cs"/>
              </a:rPr>
              <a:t> Cash</a:t>
            </a:r>
          </a:p>
        </p:txBody>
      </p:sp>
      <p:sp>
        <p:nvSpPr>
          <p:cNvPr id="7" name="Footer Placeholder 3">
            <a:extLst>
              <a:ext uri="{FF2B5EF4-FFF2-40B4-BE49-F238E27FC236}">
                <a16:creationId xmlns:a16="http://schemas.microsoft.com/office/drawing/2014/main" id="{5244E724-29D6-62FF-5882-EECC082A29AE}"/>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6" name="Footer Placeholder 3">
            <a:extLst>
              <a:ext uri="{FF2B5EF4-FFF2-40B4-BE49-F238E27FC236}">
                <a16:creationId xmlns:a16="http://schemas.microsoft.com/office/drawing/2014/main" id="{2A4274D4-9797-0C0B-AFB2-513C670B9868}"/>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35</a:t>
            </a:r>
          </a:p>
        </p:txBody>
      </p:sp>
      <p:sp>
        <p:nvSpPr>
          <p:cNvPr id="8" name="TextBox 7">
            <a:extLst>
              <a:ext uri="{FF2B5EF4-FFF2-40B4-BE49-F238E27FC236}">
                <a16:creationId xmlns:a16="http://schemas.microsoft.com/office/drawing/2014/main" id="{15C6CECE-D6C7-ED97-980C-50B90624BDE8}"/>
              </a:ext>
            </a:extLst>
          </p:cNvPr>
          <p:cNvSpPr txBox="1"/>
          <p:nvPr/>
        </p:nvSpPr>
        <p:spPr>
          <a:xfrm>
            <a:off x="6591813" y="3237280"/>
            <a:ext cx="1173381" cy="261610"/>
          </a:xfrm>
          <a:prstGeom prst="rect">
            <a:avLst/>
          </a:prstGeom>
          <a:noFill/>
        </p:spPr>
        <p:txBody>
          <a:bodyPr wrap="square">
            <a:spAutoFit/>
          </a:bodyPr>
          <a:lstStyle/>
          <a:p>
            <a:pPr algn="ctr"/>
            <a:r>
              <a:rPr lang="en-US" sz="1100">
                <a:solidFill>
                  <a:schemeClr val="accent6"/>
                </a:solidFill>
              </a:rPr>
              <a:t>(₹ in Lakhs)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0341" y="777751"/>
            <a:ext cx="11232000" cy="5119350"/>
          </a:xfrm>
          <a:prstGeom prst="rect">
            <a:avLst/>
          </a:prstGeom>
        </p:spPr>
        <p:txBody>
          <a:bodyPr vert="horz" wrap="square" lIns="0" tIns="12700" rIns="0" bIns="0" rtlCol="0">
            <a:spAutoFit/>
          </a:bodyPr>
          <a:lstStyle/>
          <a:p>
            <a:pPr marR="8255" lvl="0" algn="l" defTabSz="914400" rtl="0" eaLnBrk="1" fontAlgn="auto" latinLnBrk="0" hangingPunct="1">
              <a:lnSpc>
                <a:spcPct val="100000"/>
              </a:lnSpc>
              <a:spcBef>
                <a:spcPts val="0"/>
              </a:spcBef>
              <a:spcAft>
                <a:spcPts val="0"/>
              </a:spcAft>
              <a:buClrTx/>
              <a:buSzTx/>
              <a:tabLst>
                <a:tab pos="299720" algn="l"/>
              </a:tabLst>
              <a:defRPr/>
            </a:pPr>
            <a:endParaRPr kumimoji="1" lang="en-IN" sz="1500" b="1" i="0" u="none" strike="noStrike" kern="1200" cap="none" spc="0" normalizeH="0" baseline="0" noProof="0">
              <a:ln>
                <a:noFill/>
              </a:ln>
              <a:solidFill>
                <a:srgbClr val="362731"/>
              </a:solidFill>
              <a:effectLst/>
              <a:uLnTx/>
              <a:uFillTx/>
              <a:latin typeface="Arial"/>
              <a:ea typeface="+mn-ea"/>
              <a:cs typeface="Arial" panose="020B0604020202020204" pitchFamily="34" charset="0"/>
            </a:endParaRPr>
          </a:p>
          <a:p>
            <a:pPr marL="0" marR="8255" lvl="0" indent="0" algn="l" defTabSz="914400" rtl="0" eaLnBrk="1" fontAlgn="auto" latinLnBrk="0" hangingPunct="1">
              <a:lnSpc>
                <a:spcPct val="100000"/>
              </a:lnSpc>
              <a:spcBef>
                <a:spcPts val="0"/>
              </a:spcBef>
              <a:spcAft>
                <a:spcPts val="0"/>
              </a:spcAft>
              <a:buClrTx/>
              <a:buSzTx/>
              <a:buFontTx/>
              <a:buNone/>
              <a:tabLst>
                <a:tab pos="299720" algn="l"/>
              </a:tabLst>
              <a:defRPr/>
            </a:pPr>
            <a:r>
              <a:rPr lang="en-IN" sz="1600" b="1">
                <a:solidFill>
                  <a:srgbClr val="36272F"/>
                </a:solidFill>
                <a:latin typeface="Arial" panose="020B0604020202020204" pitchFamily="34" charset="0"/>
                <a:cs typeface="Arial" panose="020B0604020202020204" pitchFamily="34" charset="0"/>
              </a:rPr>
              <a:t>b</a:t>
            </a:r>
            <a:r>
              <a:rPr kumimoji="0" lang="en-IN"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Online</a:t>
            </a:r>
            <a:r>
              <a:rPr kumimoji="0" sz="1600" b="1" i="0" u="none" strike="noStrike" kern="1200" cap="none" spc="-8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600" b="1"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sales</a:t>
            </a:r>
            <a:r>
              <a:rPr kumimoji="0" sz="1600" b="1" i="0" u="none" strike="noStrike" kern="1200" cap="none" spc="-6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600" b="1" i="1"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(Aloe</a:t>
            </a:r>
            <a:r>
              <a:rPr kumimoji="0" sz="1600" b="1" i="1" u="none" strike="noStrike" kern="1200" cap="none" spc="-4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600" b="1" i="1"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Store)</a:t>
            </a:r>
            <a:endParaRPr kumimoji="0" lang="en-IN" sz="1500" b="1" i="1"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IN" sz="1500" b="1" i="1"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 Company</a:t>
            </a:r>
            <a:r>
              <a:rPr kumimoji="0" lang="en-IN"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has given an option to FBOs to purchase their products online through their website.</a:t>
            </a:r>
            <a:r>
              <a:rPr kumimoji="0" sz="1500" b="0" i="1"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t>
            </a:r>
            <a:r>
              <a:rPr kumimoji="0" sz="1500" b="0" i="1" u="heavy" strike="noStrike" kern="1200" cap="none" spc="-5" normalizeH="0" baseline="0" noProof="0">
                <a:ln>
                  <a:noFill/>
                </a:ln>
                <a:solidFill>
                  <a:srgbClr val="79AEDA"/>
                </a:solidFill>
                <a:effectLst/>
                <a:uLnTx/>
                <a:uFill>
                  <a:solidFill>
                    <a:srgbClr val="36272F"/>
                  </a:solidFill>
                </a:uFill>
                <a:latin typeface="Arial" panose="020B0604020202020204" pitchFamily="34" charset="0"/>
                <a:ea typeface="+mn-ea"/>
                <a:cs typeface="Arial" panose="020B0604020202020204" pitchFamily="34" charset="0"/>
                <a:hlinkClick r:id="rId2"/>
              </a:rPr>
              <a:t>https://aloestoreindia.in/</a:t>
            </a:r>
            <a:r>
              <a:rPr kumimoji="0" sz="1500" b="0" i="1"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t>
            </a:r>
            <a:endParaRPr kumimoji="0" lang="en-IN" sz="1500" b="0" i="1"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IN" sz="1500" b="0" i="1"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 FBO can purchase and receive the products at their desired locations through their registered login ID and password.</a:t>
            </a:r>
            <a:endParaRPr kumimoji="0" lang="en-IN"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IN"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sz="1500" b="0"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a:t>
            </a:r>
            <a:r>
              <a:rPr kumimoji="0" sz="1500" b="0" i="0" u="none" strike="noStrike" kern="1200" cap="none" spc="9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order</a:t>
            </a:r>
            <a:r>
              <a:rPr kumimoji="0" sz="1500" b="0" i="0" u="none" strike="noStrike" kern="1200" cap="none" spc="10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populates</a:t>
            </a:r>
            <a:r>
              <a:rPr kumimoji="0" sz="1500" b="0" i="0" u="none" strike="noStrike" kern="1200" cap="none" spc="1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in</a:t>
            </a:r>
            <a:r>
              <a:rPr kumimoji="0" sz="1500" b="0" i="0" u="none" strike="noStrike" kern="1200" cap="none" spc="1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a:t>
            </a:r>
            <a:r>
              <a:rPr kumimoji="0" sz="1500" b="0" i="0" u="none" strike="noStrike" kern="1200" cap="none" spc="12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sales</a:t>
            </a:r>
            <a:r>
              <a:rPr kumimoji="0" sz="1500" b="0" i="0" u="none" strike="noStrike" kern="1200" cap="none" spc="10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invoice</a:t>
            </a:r>
            <a:r>
              <a:rPr kumimoji="0" sz="1500" b="0" i="0" u="none" strike="noStrike" kern="1200" cap="none" spc="10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report</a:t>
            </a:r>
            <a:r>
              <a:rPr kumimoji="0" sz="1500" b="0" i="0" u="none" strike="noStrike" kern="1200" cap="none" spc="1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of</a:t>
            </a:r>
            <a:r>
              <a:rPr kumimoji="0" sz="1500" b="0" i="0" u="none" strike="noStrike" kern="1200" cap="none" spc="12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a:t>
            </a:r>
            <a:r>
              <a:rPr kumimoji="0" sz="1500" b="0" i="0" u="none" strike="noStrike" kern="1200" cap="none" spc="1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respective</a:t>
            </a:r>
            <a:r>
              <a:rPr kumimoji="0" sz="1500" b="0" i="0" u="none" strike="noStrike" kern="1200" cap="none" spc="8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RDO.</a:t>
            </a:r>
            <a:r>
              <a:rPr kumimoji="0" sz="1500" b="0" i="0" u="none" strike="noStrike" kern="1200" cap="none" spc="2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As</a:t>
            </a:r>
            <a:r>
              <a:rPr kumimoji="0" sz="1500" b="0" i="0" u="none" strike="noStrike" kern="1200" cap="none" spc="12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explained,</a:t>
            </a:r>
            <a:r>
              <a:rPr kumimoji="0" sz="1500" b="0" i="0" u="none" strike="noStrike" kern="1200" cap="none" spc="12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the</a:t>
            </a:r>
            <a:r>
              <a:rPr kumimoji="0" sz="1500" b="0" i="0" u="none" strike="noStrike" kern="1200" cap="none" spc="114"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POS</a:t>
            </a:r>
            <a:r>
              <a:rPr kumimoji="0" sz="1500" b="0" i="0" u="none" strike="noStrike" kern="1200" cap="none" spc="114"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system</a:t>
            </a:r>
            <a:r>
              <a:rPr kumimoji="0" sz="1500" b="0" i="0" u="none" strike="noStrike" kern="1200" cap="none" spc="15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1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and </a:t>
            </a:r>
            <a:r>
              <a:rPr kumimoji="0" sz="1500" b="0" i="0" u="none" strike="noStrike" kern="1200" cap="none" spc="-484"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Aloe</a:t>
            </a:r>
            <a:r>
              <a:rPr kumimoji="0" sz="1500" b="0" i="0" u="none" strike="noStrike" kern="1200" cap="none" spc="-2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store</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2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software</a:t>
            </a:r>
            <a:r>
              <a:rPr kumimoji="0" sz="1500" b="0" i="0" u="none" strike="noStrike" kern="1200" cap="none" spc="7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are</a:t>
            </a:r>
            <a:r>
              <a:rPr kumimoji="0" sz="1500" b="0" i="0" u="none" strike="noStrike" kern="1200" cap="none" spc="-2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r>
              <a:rPr kumimoji="0"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rPr>
              <a:t>integrated.</a:t>
            </a:r>
            <a:endParaRPr kumimoji="0" lang="en-US" sz="1500" b="0" i="0" u="none" strike="noStrike" kern="1200" cap="none" spc="-5"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marL="360363" marR="8255" lvl="0" indent="-360363"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lang="en-IN" sz="1500" spc="-5">
              <a:solidFill>
                <a:srgbClr val="36272F"/>
              </a:solidFill>
              <a:highlight>
                <a:srgbClr val="FFFF00"/>
              </a:highlight>
              <a:latin typeface="Arial" panose="020B0604020202020204" pitchFamily="34" charset="0"/>
              <a:cs typeface="Arial" panose="020B0604020202020204" pitchFamily="34" charset="0"/>
            </a:endParaRPr>
          </a:p>
          <a:p>
            <a:pPr marL="12065" marR="0" lvl="0" indent="0" algn="l" defTabSz="914400" rtl="0" eaLnBrk="1" fontAlgn="auto" latinLnBrk="0" hangingPunct="1">
              <a:lnSpc>
                <a:spcPct val="100000"/>
              </a:lnSpc>
              <a:spcBef>
                <a:spcPts val="100"/>
              </a:spcBef>
              <a:spcAft>
                <a:spcPts val="0"/>
              </a:spcAft>
              <a:buClrTx/>
              <a:buSzTx/>
              <a:buFontTx/>
              <a:buNone/>
              <a:tabLst>
                <a:tab pos="299720" algn="l"/>
              </a:tabLst>
              <a:defRPr/>
            </a:pPr>
            <a:r>
              <a:rPr lang="en-US" sz="1500" b="1">
                <a:solidFill>
                  <a:srgbClr val="36272F"/>
                </a:solidFill>
                <a:latin typeface="Arial"/>
                <a:cs typeface="Arial"/>
              </a:rPr>
              <a:t>c</a:t>
            </a:r>
            <a:r>
              <a:rPr kumimoji="0" lang="en-US" sz="1500" b="1" u="none" strike="noStrike" kern="1200" cap="none" spc="0" normalizeH="0" baseline="0" noProof="0">
                <a:ln>
                  <a:noFill/>
                </a:ln>
                <a:solidFill>
                  <a:srgbClr val="36272F"/>
                </a:solidFill>
                <a:effectLst/>
                <a:uLnTx/>
                <a:uFillTx/>
                <a:latin typeface="Arial"/>
                <a:ea typeface="+mn-ea"/>
                <a:cs typeface="Arial"/>
              </a:rPr>
              <a:t>) Collection</a:t>
            </a:r>
            <a:r>
              <a:rPr kumimoji="0" lang="en-US" sz="1500" b="1" u="none" strike="noStrike" kern="1200" cap="none" spc="-105" normalizeH="0" baseline="0" noProof="0">
                <a:ln>
                  <a:noFill/>
                </a:ln>
                <a:solidFill>
                  <a:srgbClr val="36272F"/>
                </a:solidFill>
                <a:effectLst/>
                <a:uLnTx/>
                <a:uFillTx/>
                <a:latin typeface="Arial"/>
                <a:ea typeface="+mn-ea"/>
                <a:cs typeface="Arial"/>
              </a:rPr>
              <a:t> </a:t>
            </a:r>
            <a:r>
              <a:rPr kumimoji="0" lang="en-US" sz="1500" b="1" u="none" strike="noStrike" kern="1200" cap="none" spc="0" normalizeH="0" baseline="0" noProof="0">
                <a:ln>
                  <a:noFill/>
                </a:ln>
                <a:solidFill>
                  <a:srgbClr val="36272F"/>
                </a:solidFill>
                <a:effectLst/>
                <a:uLnTx/>
                <a:uFillTx/>
                <a:latin typeface="Arial"/>
                <a:ea typeface="+mn-ea"/>
                <a:cs typeface="Arial"/>
              </a:rPr>
              <a:t>controls</a:t>
            </a:r>
            <a:endParaRPr kumimoji="0" lang="en-US" sz="1500" b="0" u="none" strike="noStrike" kern="1200" cap="none" spc="0" normalizeH="0" baseline="0" noProof="0">
              <a:ln>
                <a:noFill/>
              </a:ln>
              <a:solidFill>
                <a:srgbClr val="777877"/>
              </a:solidFill>
              <a:effectLst/>
              <a:uLnTx/>
              <a:uFillTx/>
              <a:latin typeface="Arial"/>
              <a:ea typeface="+mn-ea"/>
              <a:cs typeface="Arial"/>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lang="en-US" sz="1500" b="0" i="0" u="none" strike="noStrike" kern="1200" cap="none" spc="0" normalizeH="0" baseline="0" noProof="0">
              <a:ln>
                <a:noFill/>
              </a:ln>
              <a:solidFill>
                <a:srgbClr val="777877"/>
              </a:solidFill>
              <a:effectLst/>
              <a:uLnTx/>
              <a:uFillTx/>
              <a:latin typeface="Arial"/>
              <a:ea typeface="+mn-ea"/>
              <a:cs typeface="Arial"/>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1" lang="en-US" sz="1500" b="0" i="0" u="none" strike="noStrike" kern="1200" cap="none" spc="0" normalizeH="0" baseline="0" noProof="0">
                <a:ln>
                  <a:noFill/>
                </a:ln>
                <a:solidFill>
                  <a:srgbClr val="362731"/>
                </a:solidFill>
                <a:effectLst/>
                <a:uLnTx/>
                <a:uFillTx/>
                <a:latin typeface="Arial"/>
                <a:ea typeface="+mn-ea"/>
                <a:cs typeface="+mn-cs"/>
              </a:rPr>
              <a:t>The Company has executed the agreements with One97 Communication Limited (Paytm) on 21 May 2020 for the electronic receipt of considerations from their FBOs</a:t>
            </a: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1" lang="en-US" sz="1500" b="0" i="0" u="none" strike="noStrike" kern="1200" cap="none" spc="0" normalizeH="0" baseline="0" noProof="0">
              <a:ln>
                <a:noFill/>
              </a:ln>
              <a:solidFill>
                <a:srgbClr val="362731"/>
              </a:solidFill>
              <a:effectLst/>
              <a:uLnTx/>
              <a:uFillTx/>
              <a:latin typeface="Arial"/>
              <a:ea typeface="+mn-ea"/>
              <a:cs typeface="Arial MT"/>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lang="en-US" sz="1500" b="0" i="0" u="none" strike="noStrike" kern="1200" cap="none" spc="0" normalizeH="0" baseline="0" noProof="0">
                <a:ln>
                  <a:noFill/>
                </a:ln>
                <a:solidFill>
                  <a:srgbClr val="36272F"/>
                </a:solidFill>
                <a:effectLst/>
                <a:uLnTx/>
                <a:uFillTx/>
                <a:latin typeface="Arial MT"/>
                <a:ea typeface="+mn-ea"/>
                <a:cs typeface="Arial MT"/>
              </a:rPr>
              <a:t>The</a:t>
            </a:r>
            <a:r>
              <a:rPr kumimoji="0" lang="en-US" sz="1500" b="0" i="0" u="none" strike="noStrike" kern="1200" cap="none" spc="18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RDO</a:t>
            </a:r>
            <a:r>
              <a:rPr kumimoji="0" lang="en-US" sz="1500" b="0" i="0" u="none" strike="noStrike" kern="1200" cap="none" spc="19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head</a:t>
            </a:r>
            <a:r>
              <a:rPr kumimoji="0" lang="en-US" sz="1500" b="0" i="0" u="none" strike="noStrike" kern="1200" cap="none" spc="19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and</a:t>
            </a:r>
            <a:r>
              <a:rPr kumimoji="0" lang="en-US" sz="1500" b="0" i="0" u="none" strike="noStrike" kern="1200" cap="none" spc="17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cashier</a:t>
            </a:r>
            <a:r>
              <a:rPr kumimoji="0" lang="en-US" sz="1500" b="0" i="0" u="none" strike="noStrike" kern="1200" cap="none" spc="17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are</a:t>
            </a:r>
            <a:r>
              <a:rPr kumimoji="0" lang="en-US" sz="1500" b="0" i="0" u="none" strike="noStrike" kern="1200" cap="none" spc="175"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responsible</a:t>
            </a:r>
            <a:r>
              <a:rPr kumimoji="0" lang="en-US" sz="1500" b="0" i="0" u="none" strike="noStrike" kern="1200" cap="none" spc="180"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for</a:t>
            </a:r>
            <a:r>
              <a:rPr kumimoji="0" lang="en-US" sz="1500" b="0" i="0" u="none" strike="noStrike" kern="1200" cap="none" spc="190"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the</a:t>
            </a:r>
            <a:r>
              <a:rPr kumimoji="0" lang="en-US" sz="1500" b="0" i="0" u="none" strike="noStrike" kern="1200" cap="none" spc="18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cash</a:t>
            </a:r>
            <a:r>
              <a:rPr kumimoji="0" lang="en-US" sz="1500" b="0" i="0" u="none" strike="noStrike" kern="1200" cap="none" spc="16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received</a:t>
            </a:r>
            <a:r>
              <a:rPr kumimoji="0" lang="en-US" sz="1500" b="0" i="0" u="none" strike="noStrike" kern="1200" cap="none" spc="17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on</a:t>
            </a:r>
            <a:r>
              <a:rPr kumimoji="0" lang="en-US" sz="1500" b="0" i="0" u="none" strike="noStrike" kern="1200" cap="none" spc="185"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account</a:t>
            </a:r>
            <a:r>
              <a:rPr kumimoji="0" lang="en-US" sz="1500" b="0" i="0" u="none" strike="noStrike" kern="1200" cap="none" spc="17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of</a:t>
            </a:r>
            <a:r>
              <a:rPr kumimoji="0" lang="en-US" sz="1500" b="0" i="0" u="none" strike="noStrike" kern="1200" cap="none" spc="18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sales</a:t>
            </a:r>
            <a:r>
              <a:rPr kumimoji="0" lang="en-US" sz="1500" b="0" i="0" u="none" strike="noStrike" kern="1200" cap="none" spc="175"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effected</a:t>
            </a:r>
            <a:r>
              <a:rPr kumimoji="0" lang="en-US" sz="1500" b="0" i="0" u="none" strike="noStrike" kern="1200" cap="none" spc="18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during</a:t>
            </a:r>
            <a:r>
              <a:rPr kumimoji="0" lang="en-US" sz="1500" b="0" i="0" u="none" strike="noStrike" kern="1200" cap="none" spc="185"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490" normalizeH="0" baseline="0" noProof="0">
                <a:ln>
                  <a:noFill/>
                </a:ln>
                <a:solidFill>
                  <a:srgbClr val="36272F"/>
                </a:solidFill>
                <a:effectLst/>
                <a:uLnTx/>
                <a:uFillTx/>
                <a:latin typeface="Arial MT"/>
                <a:ea typeface="+mn-ea"/>
                <a:cs typeface="Arial MT"/>
              </a:rPr>
              <a:t> </a:t>
            </a:r>
            <a:r>
              <a:rPr kumimoji="0" lang="en-US" sz="1500" b="0" i="0" u="none" strike="noStrike" kern="1200" cap="none" spc="-80" normalizeH="0" baseline="0" noProof="0">
                <a:ln>
                  <a:noFill/>
                </a:ln>
                <a:solidFill>
                  <a:srgbClr val="36272F"/>
                </a:solidFill>
                <a:effectLst/>
                <a:uLnTx/>
                <a:uFillTx/>
                <a:latin typeface="Arial MT"/>
                <a:ea typeface="+mn-ea"/>
                <a:cs typeface="Arial MT"/>
              </a:rPr>
              <a:t>day.</a:t>
            </a:r>
            <a:endParaRPr kumimoji="0" lang="en-US" sz="1500" b="0" i="0" u="none" strike="noStrike" kern="1200" cap="none" spc="0" normalizeH="0" baseline="0" noProof="0">
              <a:ln>
                <a:noFill/>
              </a:ln>
              <a:solidFill>
                <a:srgbClr val="777877"/>
              </a:solidFill>
              <a:effectLst/>
              <a:uLnTx/>
              <a:uFillTx/>
              <a:latin typeface="Arial MT"/>
              <a:ea typeface="+mn-ea"/>
              <a:cs typeface="Arial MT"/>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US" sz="1500" b="0" i="0" u="none" strike="noStrike" kern="1200" cap="none" spc="-5" normalizeH="0" baseline="0" noProof="0">
              <a:ln>
                <a:noFill/>
              </a:ln>
              <a:solidFill>
                <a:srgbClr val="36272F"/>
              </a:solidFill>
              <a:effectLst/>
              <a:uLnTx/>
              <a:uFillTx/>
              <a:latin typeface="Arial MT"/>
              <a:ea typeface="+mn-ea"/>
              <a:cs typeface="Arial MT"/>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lang="en-US" sz="1500" b="0" i="0" u="none" strike="noStrike" kern="1200" cap="none" spc="-5" normalizeH="0" baseline="0" noProof="0">
                <a:ln>
                  <a:noFill/>
                </a:ln>
                <a:solidFill>
                  <a:srgbClr val="36272F"/>
                </a:solidFill>
                <a:effectLst/>
                <a:uLnTx/>
                <a:uFillTx/>
                <a:latin typeface="Arial MT"/>
                <a:ea typeface="+mn-ea"/>
                <a:cs typeface="Arial MT"/>
              </a:rPr>
              <a:t>At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5" normalizeH="0" baseline="0" noProof="0">
                <a:ln>
                  <a:noFill/>
                </a:ln>
                <a:solidFill>
                  <a:srgbClr val="36272F"/>
                </a:solidFill>
                <a:effectLst/>
                <a:uLnTx/>
                <a:uFillTx/>
                <a:latin typeface="Arial MT"/>
                <a:ea typeface="+mn-ea"/>
                <a:cs typeface="Arial MT"/>
              </a:rPr>
              <a:t>day end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5" normalizeH="0" baseline="0" noProof="0">
                <a:ln>
                  <a:noFill/>
                </a:ln>
                <a:solidFill>
                  <a:srgbClr val="36272F"/>
                </a:solidFill>
                <a:effectLst/>
                <a:uLnTx/>
                <a:uFillTx/>
                <a:latin typeface="Arial MT"/>
                <a:ea typeface="+mn-ea"/>
                <a:cs typeface="Arial MT"/>
              </a:rPr>
              <a:t>cash available and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5" normalizeH="0" baseline="0" noProof="0">
                <a:ln>
                  <a:noFill/>
                </a:ln>
                <a:solidFill>
                  <a:srgbClr val="36272F"/>
                </a:solidFill>
                <a:effectLst/>
                <a:uLnTx/>
                <a:uFillTx/>
                <a:latin typeface="Arial MT"/>
                <a:ea typeface="+mn-ea"/>
                <a:cs typeface="Arial MT"/>
              </a:rPr>
              <a:t>credit </a:t>
            </a:r>
            <a:r>
              <a:rPr kumimoji="0" lang="en-US" sz="1500" b="0" i="0" u="none" strike="noStrike" kern="1200" cap="none" spc="-10" normalizeH="0" baseline="0" noProof="0">
                <a:ln>
                  <a:noFill/>
                </a:ln>
                <a:solidFill>
                  <a:srgbClr val="36272F"/>
                </a:solidFill>
                <a:effectLst/>
                <a:uLnTx/>
                <a:uFillTx/>
                <a:latin typeface="Arial MT"/>
                <a:ea typeface="+mn-ea"/>
                <a:cs typeface="Arial MT"/>
              </a:rPr>
              <a:t>card </a:t>
            </a:r>
            <a:r>
              <a:rPr kumimoji="0" lang="en-US" sz="1500" b="0" i="0" u="none" strike="noStrike" kern="1200" cap="none" spc="-5" normalizeH="0" baseline="0" noProof="0">
                <a:ln>
                  <a:noFill/>
                </a:ln>
                <a:solidFill>
                  <a:srgbClr val="36272F"/>
                </a:solidFill>
                <a:effectLst/>
                <a:uLnTx/>
                <a:uFillTx/>
                <a:latin typeface="Arial MT"/>
                <a:ea typeface="+mn-ea"/>
                <a:cs typeface="Arial MT"/>
              </a:rPr>
              <a:t>receipts are </a:t>
            </a:r>
            <a:r>
              <a:rPr kumimoji="0" lang="en-US" sz="1500" b="0" i="0" u="none" strike="noStrike" kern="1200" cap="none" spc="-10" normalizeH="0" baseline="0" noProof="0">
                <a:ln>
                  <a:noFill/>
                </a:ln>
                <a:solidFill>
                  <a:srgbClr val="36272F"/>
                </a:solidFill>
                <a:effectLst/>
                <a:uLnTx/>
                <a:uFillTx/>
                <a:latin typeface="Arial MT"/>
                <a:ea typeface="+mn-ea"/>
                <a:cs typeface="Arial MT"/>
              </a:rPr>
              <a:t>reconciled </a:t>
            </a:r>
            <a:r>
              <a:rPr kumimoji="0" lang="en-US" sz="1500" b="0" i="0" u="none" strike="noStrike" kern="1200" cap="none" spc="-5" normalizeH="0" baseline="0" noProof="0">
                <a:ln>
                  <a:noFill/>
                </a:ln>
                <a:solidFill>
                  <a:srgbClr val="36272F"/>
                </a:solidFill>
                <a:effectLst/>
                <a:uLnTx/>
                <a:uFillTx/>
                <a:latin typeface="Arial MT"/>
                <a:ea typeface="+mn-ea"/>
                <a:cs typeface="Arial MT"/>
              </a:rPr>
              <a:t>and </a:t>
            </a:r>
            <a:r>
              <a:rPr kumimoji="0" lang="en-US" sz="1500" b="0" i="0" u="none" strike="noStrike" kern="1200" cap="none" spc="-10" normalizeH="0" baseline="0" noProof="0">
                <a:ln>
                  <a:noFill/>
                </a:ln>
                <a:solidFill>
                  <a:srgbClr val="36272F"/>
                </a:solidFill>
                <a:effectLst/>
                <a:uLnTx/>
                <a:uFillTx/>
                <a:latin typeface="Arial MT"/>
                <a:ea typeface="+mn-ea"/>
                <a:cs typeface="Arial MT"/>
              </a:rPr>
              <a:t>matched </a:t>
            </a:r>
            <a:r>
              <a:rPr kumimoji="0" lang="en-US" sz="1500" b="0" i="0" u="none" strike="noStrike" kern="1200" cap="none" spc="-20" normalizeH="0" baseline="0" noProof="0">
                <a:ln>
                  <a:noFill/>
                </a:ln>
                <a:solidFill>
                  <a:srgbClr val="36272F"/>
                </a:solidFill>
                <a:effectLst/>
                <a:uLnTx/>
                <a:uFillTx/>
                <a:latin typeface="Arial MT"/>
                <a:ea typeface="+mn-ea"/>
                <a:cs typeface="Arial MT"/>
              </a:rPr>
              <a:t>with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15" normalizeH="0" baseline="0" noProof="0">
                <a:ln>
                  <a:noFill/>
                </a:ln>
                <a:solidFill>
                  <a:srgbClr val="36272F"/>
                </a:solidFill>
                <a:effectLst/>
                <a:uLnTx/>
                <a:uFillTx/>
                <a:latin typeface="Arial MT"/>
                <a:ea typeface="+mn-ea"/>
                <a:cs typeface="Arial MT"/>
              </a:rPr>
              <a:t>daily </a:t>
            </a:r>
            <a:r>
              <a:rPr kumimoji="0" lang="en-US" sz="1500" b="0" i="0" u="none" strike="noStrike" kern="1200" cap="none" spc="-5" normalizeH="0" baseline="0" noProof="0">
                <a:ln>
                  <a:noFill/>
                </a:ln>
                <a:solidFill>
                  <a:srgbClr val="36272F"/>
                </a:solidFill>
                <a:effectLst/>
                <a:uLnTx/>
                <a:uFillTx/>
                <a:latin typeface="Arial MT"/>
                <a:ea typeface="+mn-ea"/>
                <a:cs typeface="Arial MT"/>
              </a:rPr>
              <a:t>consolidated </a:t>
            </a:r>
            <a:r>
              <a:rPr kumimoji="0" lang="en-US" sz="1500" b="0" i="0" u="none" strike="noStrike" kern="1200" cap="none" spc="-10" normalizeH="0" baseline="0" noProof="0">
                <a:ln>
                  <a:noFill/>
                </a:ln>
                <a:solidFill>
                  <a:srgbClr val="36272F"/>
                </a:solidFill>
                <a:effectLst/>
                <a:uLnTx/>
                <a:uFillTx/>
                <a:latin typeface="Arial MT"/>
                <a:ea typeface="+mn-ea"/>
                <a:cs typeface="Arial MT"/>
              </a:rPr>
              <a:t>system </a:t>
            </a:r>
            <a:r>
              <a:rPr kumimoji="0" lang="en-US" sz="1500" b="0" i="0" u="none" strike="noStrike" kern="1200" cap="none" spc="-5" normalizeH="0" baseline="0" noProof="0">
                <a:ln>
                  <a:noFill/>
                </a:ln>
                <a:solidFill>
                  <a:srgbClr val="36272F"/>
                </a:solidFill>
                <a:effectLst/>
                <a:uLnTx/>
                <a:uFillTx/>
                <a:latin typeface="Arial MT"/>
                <a:ea typeface="+mn-ea"/>
                <a:cs typeface="Arial MT"/>
              </a:rPr>
              <a:t>report.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5" normalizeH="0" baseline="0" noProof="0">
                <a:ln>
                  <a:noFill/>
                </a:ln>
                <a:solidFill>
                  <a:srgbClr val="36272F"/>
                </a:solidFill>
                <a:effectLst/>
                <a:uLnTx/>
                <a:uFillTx/>
                <a:latin typeface="Arial MT"/>
                <a:ea typeface="+mn-ea"/>
                <a:cs typeface="Arial MT"/>
              </a:rPr>
              <a:t>cash is </a:t>
            </a:r>
            <a:r>
              <a:rPr kumimoji="0" lang="en-US" sz="1500" b="0" i="0" u="none" strike="noStrike" kern="1200" cap="none" spc="-10" normalizeH="0" baseline="0" noProof="0">
                <a:ln>
                  <a:noFill/>
                </a:ln>
                <a:solidFill>
                  <a:srgbClr val="36272F"/>
                </a:solidFill>
                <a:effectLst/>
                <a:uLnTx/>
                <a:uFillTx/>
                <a:latin typeface="Arial MT"/>
                <a:ea typeface="+mn-ea"/>
                <a:cs typeface="Arial MT"/>
              </a:rPr>
              <a:t>subsequently deposited </a:t>
            </a:r>
            <a:r>
              <a:rPr kumimoji="0" lang="en-US" sz="1500" b="0" i="0" u="none" strike="noStrike" kern="1200" cap="none" spc="-5" normalizeH="0" baseline="0" noProof="0">
                <a:ln>
                  <a:noFill/>
                </a:ln>
                <a:solidFill>
                  <a:srgbClr val="36272F"/>
                </a:solidFill>
                <a:effectLst/>
                <a:uLnTx/>
                <a:uFillTx/>
                <a:latin typeface="Arial MT"/>
                <a:ea typeface="+mn-ea"/>
                <a:cs typeface="Arial MT"/>
              </a:rPr>
              <a:t>in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10" normalizeH="0" baseline="0" noProof="0">
                <a:ln>
                  <a:noFill/>
                </a:ln>
                <a:solidFill>
                  <a:srgbClr val="36272F"/>
                </a:solidFill>
                <a:effectLst/>
                <a:uLnTx/>
                <a:uFillTx/>
                <a:latin typeface="Arial MT"/>
                <a:ea typeface="+mn-ea"/>
                <a:cs typeface="Arial MT"/>
              </a:rPr>
              <a:t>cash vault/ </a:t>
            </a:r>
            <a:r>
              <a:rPr kumimoji="0" lang="en-US" sz="1500" b="0" i="0" u="none" strike="noStrike" kern="1200" cap="none" spc="-15" normalizeH="0" baseline="0" noProof="0">
                <a:ln>
                  <a:noFill/>
                </a:ln>
                <a:solidFill>
                  <a:srgbClr val="36272F"/>
                </a:solidFill>
                <a:effectLst/>
                <a:uLnTx/>
                <a:uFillTx/>
                <a:latin typeface="Arial MT"/>
                <a:ea typeface="+mn-ea"/>
                <a:cs typeface="Arial MT"/>
              </a:rPr>
              <a:t>bag which </a:t>
            </a:r>
            <a:r>
              <a:rPr kumimoji="0" lang="en-US" sz="1500" b="0" i="0" u="none" strike="noStrike" kern="1200" cap="none" spc="-5" normalizeH="0" baseline="0" noProof="0">
                <a:ln>
                  <a:noFill/>
                </a:ln>
                <a:solidFill>
                  <a:srgbClr val="36272F"/>
                </a:solidFill>
                <a:effectLst/>
                <a:uLnTx/>
                <a:uFillTx/>
                <a:latin typeface="Arial MT"/>
                <a:ea typeface="+mn-ea"/>
                <a:cs typeface="Arial MT"/>
              </a:rPr>
              <a:t>is kept in </a:t>
            </a:r>
            <a:r>
              <a:rPr kumimoji="0" lang="en-US" sz="1500" b="0" i="0" u="none" strike="noStrike" kern="1200" cap="none" spc="0" normalizeH="0" baseline="0" noProof="0">
                <a:ln>
                  <a:noFill/>
                </a:ln>
                <a:solidFill>
                  <a:srgbClr val="36272F"/>
                </a:solidFill>
                <a:effectLst/>
                <a:uLnTx/>
                <a:uFillTx/>
                <a:latin typeface="Arial MT"/>
                <a:ea typeface="+mn-ea"/>
                <a:cs typeface="Arial MT"/>
              </a:rPr>
              <a:t>the </a:t>
            </a:r>
            <a:r>
              <a:rPr kumimoji="0" lang="en-US" sz="1500" b="0" i="0" u="none" strike="noStrike" kern="1200" cap="none" spc="-5" normalizeH="0" baseline="0" noProof="0">
                <a:ln>
                  <a:noFill/>
                </a:ln>
                <a:solidFill>
                  <a:srgbClr val="36272F"/>
                </a:solidFill>
                <a:effectLst/>
                <a:uLnTx/>
                <a:uFillTx/>
                <a:latin typeface="Arial MT"/>
                <a:ea typeface="+mn-ea"/>
                <a:cs typeface="Arial MT"/>
              </a:rPr>
              <a:t>custody</a:t>
            </a:r>
            <a:r>
              <a:rPr kumimoji="0" lang="en-US" sz="1500" b="0" i="0" u="none" strike="noStrike" kern="1200" cap="none" spc="-4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of the RDO head.</a:t>
            </a:r>
            <a:endParaRPr kumimoji="0" lang="en-US" sz="1500" b="0" i="0" u="none" strike="noStrike" kern="1200" cap="none" spc="-5" normalizeH="0" baseline="0" noProof="0">
              <a:ln>
                <a:noFill/>
              </a:ln>
              <a:solidFill>
                <a:srgbClr val="777877"/>
              </a:solidFill>
              <a:effectLst/>
              <a:uLnTx/>
              <a:uFillTx/>
              <a:latin typeface="Arial MT"/>
              <a:ea typeface="+mn-ea"/>
              <a:cs typeface="Arial MT"/>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endParaRPr kumimoji="0" lang="en-US" sz="1500" b="0" i="0" u="none" strike="noStrike" kern="1200" cap="none" spc="-5" normalizeH="0" baseline="0" noProof="0">
              <a:ln>
                <a:noFill/>
              </a:ln>
              <a:solidFill>
                <a:srgbClr val="36272F"/>
              </a:solidFill>
              <a:effectLst/>
              <a:uLnTx/>
              <a:uFillTx/>
              <a:latin typeface="Arial MT"/>
              <a:ea typeface="+mn-ea"/>
              <a:cs typeface="Arial MT"/>
            </a:endParaRPr>
          </a:p>
          <a:p>
            <a:pPr marL="360363" marR="8255" lvl="0" indent="-360363"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tab pos="299720" algn="l"/>
              </a:tabLst>
              <a:defRPr/>
            </a:pPr>
            <a:r>
              <a:rPr kumimoji="0" lang="en-US" sz="1500" b="0" i="0" u="none" strike="noStrike" kern="1200" cap="none" spc="0" normalizeH="0" baseline="0" noProof="0">
                <a:ln>
                  <a:noFill/>
                </a:ln>
                <a:solidFill>
                  <a:srgbClr val="36272F"/>
                </a:solidFill>
                <a:effectLst/>
                <a:uLnTx/>
                <a:uFillTx/>
                <a:latin typeface="Arial MT"/>
                <a:ea typeface="+mn-ea"/>
                <a:cs typeface="Arial MT"/>
              </a:rPr>
              <a:t>The</a:t>
            </a:r>
            <a:r>
              <a:rPr kumimoji="0" lang="en-US" sz="1500" b="0" i="0" u="none" strike="noStrike" kern="1200" cap="none" spc="25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Company</a:t>
            </a:r>
            <a:r>
              <a:rPr kumimoji="0" lang="en-US" sz="1500" b="0" i="0" u="none" strike="noStrike" kern="1200" cap="none" spc="229"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has</a:t>
            </a:r>
            <a:r>
              <a:rPr kumimoji="0" lang="en-US" sz="1500" b="0" i="0" u="none" strike="noStrike" kern="1200" cap="none" spc="26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executed</a:t>
            </a:r>
            <a:r>
              <a:rPr kumimoji="0" lang="en-US" sz="1500" b="0" i="0" u="none" strike="noStrike" kern="1200" cap="none" spc="24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a</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CMS</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agreement</a:t>
            </a:r>
            <a:r>
              <a:rPr kumimoji="0" lang="en-US" sz="1500" b="0" i="0" u="none" strike="noStrike" kern="1200" cap="none" spc="265" normalizeH="0" baseline="0" noProof="0">
                <a:ln>
                  <a:noFill/>
                </a:ln>
                <a:solidFill>
                  <a:srgbClr val="36272F"/>
                </a:solidFill>
                <a:effectLst/>
                <a:uLnTx/>
                <a:uFillTx/>
                <a:latin typeface="Arial MT"/>
                <a:ea typeface="+mn-ea"/>
                <a:cs typeface="Arial MT"/>
              </a:rPr>
              <a:t> </a:t>
            </a:r>
            <a:r>
              <a:rPr kumimoji="0" lang="en-US" sz="1500" b="0" i="0" u="none" strike="noStrike" kern="1200" cap="none" spc="-20" normalizeH="0" baseline="0" noProof="0">
                <a:ln>
                  <a:noFill/>
                </a:ln>
                <a:solidFill>
                  <a:srgbClr val="36272F"/>
                </a:solidFill>
                <a:effectLst/>
                <a:uLnTx/>
                <a:uFillTx/>
                <a:latin typeface="Arial MT"/>
                <a:ea typeface="+mn-ea"/>
                <a:cs typeface="Arial MT"/>
              </a:rPr>
              <a:t>with</a:t>
            </a:r>
            <a:r>
              <a:rPr kumimoji="0" lang="en-US" sz="1500" b="0" i="0" u="none" strike="noStrike" kern="1200" cap="none" spc="24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Axis</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Bank</a:t>
            </a:r>
            <a:r>
              <a:rPr kumimoji="0" lang="en-US" sz="1500" b="0" i="0" u="none" strike="noStrike" kern="1200" cap="none" spc="245"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Ltd</a:t>
            </a:r>
            <a:r>
              <a:rPr kumimoji="0" lang="en-US" sz="1500" b="0" i="0" u="none" strike="noStrike" kern="1200" cap="none" spc="25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on</a:t>
            </a:r>
            <a:r>
              <a:rPr kumimoji="0" lang="en-US" sz="1500" b="0" i="0" u="none" strike="noStrike" kern="1200" cap="none" spc="24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10</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May</a:t>
            </a:r>
            <a:r>
              <a:rPr kumimoji="0" lang="en-US" sz="1500" b="0" i="0" u="none" strike="noStrike" kern="1200" cap="none" spc="235"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2018</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for</a:t>
            </a:r>
            <a:r>
              <a:rPr kumimoji="0" lang="en-US" sz="1500" b="0" i="0" u="none" strike="noStrike" kern="1200" cap="none" spc="254" normalizeH="0" baseline="0" noProof="0">
                <a:ln>
                  <a:noFill/>
                </a:ln>
                <a:solidFill>
                  <a:srgbClr val="36272F"/>
                </a:solidFill>
                <a:effectLst/>
                <a:uLnTx/>
                <a:uFillTx/>
                <a:latin typeface="Arial MT"/>
                <a:ea typeface="+mn-ea"/>
                <a:cs typeface="Arial MT"/>
              </a:rPr>
              <a:t> </a:t>
            </a:r>
            <a:r>
              <a:rPr kumimoji="0" lang="en-US" sz="1500" b="0" i="0" u="none" strike="noStrike" kern="1200" cap="none" spc="0" normalizeH="0" baseline="0" noProof="0">
                <a:ln>
                  <a:noFill/>
                </a:ln>
                <a:solidFill>
                  <a:srgbClr val="36272F"/>
                </a:solidFill>
                <a:effectLst/>
                <a:uLnTx/>
                <a:uFillTx/>
                <a:latin typeface="Arial MT"/>
                <a:ea typeface="+mn-ea"/>
                <a:cs typeface="Arial MT"/>
              </a:rPr>
              <a:t>the</a:t>
            </a:r>
            <a:r>
              <a:rPr kumimoji="0" lang="en-US" sz="1500" b="0" i="0" u="none" strike="noStrike" kern="1200" cap="none" spc="250" normalizeH="0" baseline="0" noProof="0">
                <a:ln>
                  <a:noFill/>
                </a:ln>
                <a:solidFill>
                  <a:srgbClr val="36272F"/>
                </a:solidFill>
                <a:effectLst/>
                <a:uLnTx/>
                <a:uFillTx/>
                <a:latin typeface="Arial MT"/>
                <a:ea typeface="+mn-ea"/>
                <a:cs typeface="Arial MT"/>
              </a:rPr>
              <a:t> </a:t>
            </a:r>
            <a:r>
              <a:rPr kumimoji="0" lang="en-US" sz="1500" b="0" i="0" u="none" strike="noStrike" kern="1200" cap="none" spc="-10" normalizeH="0" baseline="0" noProof="0">
                <a:ln>
                  <a:noFill/>
                </a:ln>
                <a:solidFill>
                  <a:srgbClr val="36272F"/>
                </a:solidFill>
                <a:effectLst/>
                <a:uLnTx/>
                <a:uFillTx/>
                <a:latin typeface="Arial MT"/>
                <a:ea typeface="+mn-ea"/>
                <a:cs typeface="Arial MT"/>
              </a:rPr>
              <a:t>collection</a:t>
            </a:r>
            <a:r>
              <a:rPr kumimoji="0" lang="en-US" sz="1500" b="0" i="0" u="none" strike="noStrike" kern="1200" cap="none" spc="260" normalizeH="0" baseline="0" noProof="0">
                <a:ln>
                  <a:noFill/>
                </a:ln>
                <a:solidFill>
                  <a:srgbClr val="36272F"/>
                </a:solidFill>
                <a:effectLst/>
                <a:uLnTx/>
                <a:uFillTx/>
                <a:latin typeface="Arial MT"/>
                <a:ea typeface="+mn-ea"/>
                <a:cs typeface="Arial MT"/>
              </a:rPr>
              <a:t> </a:t>
            </a:r>
            <a:r>
              <a:rPr kumimoji="0" lang="en-US" sz="1500" b="0" i="0" u="none" strike="noStrike" kern="1200" cap="none" spc="-20" normalizeH="0" baseline="0" noProof="0">
                <a:ln>
                  <a:noFill/>
                </a:ln>
                <a:solidFill>
                  <a:srgbClr val="36272F"/>
                </a:solidFill>
                <a:effectLst/>
                <a:uLnTx/>
                <a:uFillTx/>
                <a:latin typeface="Arial MT"/>
                <a:ea typeface="+mn-ea"/>
                <a:cs typeface="Arial MT"/>
              </a:rPr>
              <a:t>of </a:t>
            </a:r>
            <a:r>
              <a:rPr kumimoji="0" lang="en-US" sz="1500" b="0" i="0" u="none" strike="noStrike" kern="1200" cap="none" spc="-484"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cash</a:t>
            </a:r>
            <a:r>
              <a:rPr kumimoji="0" lang="en-US" sz="1500" b="0" i="0" u="none" strike="noStrike" kern="1200" cap="none" spc="-30" normalizeH="0" baseline="0" noProof="0">
                <a:ln>
                  <a:noFill/>
                </a:ln>
                <a:solidFill>
                  <a:srgbClr val="36272F"/>
                </a:solidFill>
                <a:effectLst/>
                <a:uLnTx/>
                <a:uFillTx/>
                <a:latin typeface="Arial MT"/>
                <a:ea typeface="+mn-ea"/>
                <a:cs typeface="Arial MT"/>
              </a:rPr>
              <a:t> </a:t>
            </a:r>
            <a:r>
              <a:rPr kumimoji="0" lang="en-US" sz="1500" b="0" i="0" u="none" strike="noStrike" kern="1200" cap="none" spc="-5" normalizeH="0" baseline="0" noProof="0">
                <a:ln>
                  <a:noFill/>
                </a:ln>
                <a:solidFill>
                  <a:srgbClr val="36272F"/>
                </a:solidFill>
                <a:effectLst/>
                <a:uLnTx/>
                <a:uFillTx/>
                <a:latin typeface="Arial MT"/>
                <a:ea typeface="+mn-ea"/>
                <a:cs typeface="Arial MT"/>
              </a:rPr>
              <a:t>receipts </a:t>
            </a:r>
            <a:r>
              <a:rPr kumimoji="0" lang="en-US" sz="1500" b="0" i="0" u="none" strike="noStrike" kern="1200" cap="none" spc="0" normalizeH="0" baseline="0" noProof="0">
                <a:ln>
                  <a:noFill/>
                </a:ln>
                <a:solidFill>
                  <a:srgbClr val="36272F"/>
                </a:solidFill>
                <a:effectLst/>
                <a:uLnTx/>
                <a:uFillTx/>
                <a:latin typeface="Arial MT"/>
                <a:ea typeface="+mn-ea"/>
                <a:cs typeface="Arial MT"/>
              </a:rPr>
              <a:t>from</a:t>
            </a:r>
            <a:r>
              <a:rPr kumimoji="0" lang="en-IN" sz="1500" b="0" i="0" u="none" strike="noStrike" kern="1200" cap="none" spc="0" normalizeH="0" baseline="0" noProof="0">
                <a:ln>
                  <a:noFill/>
                </a:ln>
                <a:solidFill>
                  <a:srgbClr val="36272F"/>
                </a:solidFill>
                <a:effectLst/>
                <a:uLnTx/>
                <a:uFillTx/>
                <a:latin typeface="Arial MT"/>
                <a:ea typeface="+mn-ea"/>
                <a:cs typeface="Arial MT"/>
              </a:rPr>
              <a:t> the</a:t>
            </a:r>
            <a:r>
              <a:rPr kumimoji="0" lang="en-IN" sz="1500" b="0" i="0" u="none" strike="noStrike" kern="1200" cap="none" spc="-15" normalizeH="0" baseline="0" noProof="0">
                <a:ln>
                  <a:noFill/>
                </a:ln>
                <a:solidFill>
                  <a:srgbClr val="36272F"/>
                </a:solidFill>
                <a:effectLst/>
                <a:uLnTx/>
                <a:uFillTx/>
                <a:latin typeface="Arial MT"/>
                <a:ea typeface="+mn-ea"/>
                <a:cs typeface="Arial MT"/>
              </a:rPr>
              <a:t> </a:t>
            </a:r>
            <a:r>
              <a:rPr kumimoji="0" lang="en-IN" sz="1500" b="0" i="0" u="none" strike="noStrike" kern="1200" cap="none" spc="-5" normalizeH="0" baseline="0" noProof="0">
                <a:ln>
                  <a:noFill/>
                </a:ln>
                <a:solidFill>
                  <a:srgbClr val="36272F"/>
                </a:solidFill>
                <a:effectLst/>
                <a:uLnTx/>
                <a:uFillTx/>
                <a:latin typeface="Arial MT"/>
                <a:ea typeface="+mn-ea"/>
                <a:cs typeface="Arial MT"/>
              </a:rPr>
              <a:t>respective</a:t>
            </a:r>
            <a:r>
              <a:rPr kumimoji="0" lang="en-IN" sz="1500" b="0" i="0" u="none" strike="noStrike" kern="1200" cap="none" spc="-45" normalizeH="0" baseline="0" noProof="0">
                <a:ln>
                  <a:noFill/>
                </a:ln>
                <a:solidFill>
                  <a:srgbClr val="36272F"/>
                </a:solidFill>
                <a:effectLst/>
                <a:uLnTx/>
                <a:uFillTx/>
                <a:latin typeface="Arial MT"/>
                <a:ea typeface="+mn-ea"/>
                <a:cs typeface="Arial MT"/>
              </a:rPr>
              <a:t> </a:t>
            </a:r>
            <a:r>
              <a:rPr kumimoji="0" lang="en-IN" sz="1500" b="0" i="0" u="none" strike="noStrike" kern="1200" cap="none" spc="-5" normalizeH="0" baseline="0" noProof="0">
                <a:ln>
                  <a:noFill/>
                </a:ln>
                <a:solidFill>
                  <a:srgbClr val="36272F"/>
                </a:solidFill>
                <a:effectLst/>
                <a:uLnTx/>
                <a:uFillTx/>
                <a:latin typeface="Arial MT"/>
                <a:ea typeface="+mn-ea"/>
                <a:cs typeface="Arial MT"/>
              </a:rPr>
              <a:t>RDO</a:t>
            </a:r>
            <a:r>
              <a:rPr kumimoji="0" lang="en-IN" sz="1500" b="0" i="0" u="none" strike="noStrike" kern="1200" cap="none" spc="5" normalizeH="0" baseline="0" noProof="0">
                <a:ln>
                  <a:noFill/>
                </a:ln>
                <a:solidFill>
                  <a:srgbClr val="36272F"/>
                </a:solidFill>
                <a:effectLst/>
                <a:uLnTx/>
                <a:uFillTx/>
                <a:latin typeface="Arial MT"/>
                <a:ea typeface="+mn-ea"/>
                <a:cs typeface="Arial MT"/>
              </a:rPr>
              <a:t> </a:t>
            </a:r>
            <a:r>
              <a:rPr kumimoji="0" lang="en-IN" sz="1500" b="0" i="0" u="none" strike="noStrike" kern="1200" cap="none" spc="-5" normalizeH="0" baseline="0" noProof="0">
                <a:ln>
                  <a:noFill/>
                </a:ln>
                <a:solidFill>
                  <a:srgbClr val="36272F"/>
                </a:solidFill>
                <a:effectLst/>
                <a:uLnTx/>
                <a:uFillTx/>
                <a:latin typeface="Arial MT"/>
                <a:ea typeface="+mn-ea"/>
                <a:cs typeface="Arial MT"/>
              </a:rPr>
              <a:t>locations</a:t>
            </a:r>
            <a:endParaRPr kumimoji="0" sz="1500" b="0" i="0" u="none" strike="noStrike" kern="1200" cap="none" spc="0" normalizeH="0" baseline="0" noProof="0">
              <a:ln>
                <a:noFill/>
              </a:ln>
              <a:solidFill>
                <a:srgbClr val="777877"/>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7" name="Footer Placeholder 3">
            <a:extLst>
              <a:ext uri="{FF2B5EF4-FFF2-40B4-BE49-F238E27FC236}">
                <a16:creationId xmlns:a16="http://schemas.microsoft.com/office/drawing/2014/main" id="{C7989172-D140-2E05-553E-E8FC28B375EF}"/>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6" name="Titre 1">
            <a:extLst>
              <a:ext uri="{FF2B5EF4-FFF2-40B4-BE49-F238E27FC236}">
                <a16:creationId xmlns:a16="http://schemas.microsoft.com/office/drawing/2014/main" id="{88B6749B-72C0-6324-031A-F5A86343DEF2}"/>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a:solidFill>
                  <a:srgbClr val="362731"/>
                </a:solidFill>
                <a:latin typeface="Arial"/>
              </a:rPr>
              <a:t>2</a:t>
            </a:r>
            <a:r>
              <a:rPr kumimoji="0" lang="en-US" sz="2400" b="1" i="0" u="none" strike="noStrike" kern="1200" cap="none" spc="0" normalizeH="0" baseline="0" noProof="0">
                <a:ln>
                  <a:noFill/>
                </a:ln>
                <a:solidFill>
                  <a:srgbClr val="362731"/>
                </a:solidFill>
                <a:effectLst/>
                <a:uLnTx/>
                <a:uFillTx/>
                <a:latin typeface="Arial"/>
                <a:ea typeface="+mj-ea"/>
                <a:cs typeface="+mj-cs"/>
              </a:rPr>
              <a:t>. Order to </a:t>
            </a:r>
            <a:r>
              <a:rPr kumimoji="0" lang="en-US" sz="2400" b="1" i="0" u="none" strike="noStrike" kern="1200" cap="none" spc="0" normalizeH="0" baseline="0" noProof="0">
                <a:ln>
                  <a:noFill/>
                </a:ln>
                <a:solidFill>
                  <a:srgbClr val="362731"/>
                </a:solidFill>
                <a:effectLst/>
                <a:uLnTx/>
                <a:uFillTx/>
                <a:ea typeface="+mj-ea"/>
                <a:cs typeface="+mj-cs"/>
              </a:rPr>
              <a:t>Cash</a:t>
            </a:r>
            <a:r>
              <a:rPr kumimoji="0" lang="en-US" sz="2400" b="1" i="0" u="none" strike="noStrike" kern="1200" cap="none" spc="0" normalizeH="0" baseline="0" noProof="0">
                <a:ln>
                  <a:noFill/>
                </a:ln>
                <a:solidFill>
                  <a:srgbClr val="362731"/>
                </a:solidFill>
                <a:effectLst/>
                <a:uLnTx/>
                <a:uFillTx/>
                <a:latin typeface="Arial"/>
                <a:ea typeface="+mj-ea"/>
                <a:cs typeface="+mj-cs"/>
              </a:rPr>
              <a:t> (Cont’d)</a:t>
            </a:r>
          </a:p>
        </p:txBody>
      </p:sp>
      <p:sp>
        <p:nvSpPr>
          <p:cNvPr id="3" name="Footer Placeholder 3">
            <a:extLst>
              <a:ext uri="{FF2B5EF4-FFF2-40B4-BE49-F238E27FC236}">
                <a16:creationId xmlns:a16="http://schemas.microsoft.com/office/drawing/2014/main" id="{F012F5B5-9F60-9584-0DAE-510EC67B8DE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E587384B-04D7-C274-C6A6-33F041E1CDC8}"/>
              </a:ext>
            </a:extLst>
          </p:cNvPr>
          <p:cNvSpPr txBox="1">
            <a:spLocks/>
          </p:cNvSpPr>
          <p:nvPr/>
        </p:nvSpPr>
        <p:spPr>
          <a:xfrm>
            <a:off x="337468" y="628673"/>
            <a:ext cx="11377081" cy="513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500">
                <a:solidFill>
                  <a:srgbClr val="000000"/>
                </a:solidFill>
              </a:rPr>
              <a:t>Sub-areas audited under Order to Cash:-</a:t>
            </a:r>
          </a:p>
          <a:p>
            <a:pPr marL="0" indent="0">
              <a:lnSpc>
                <a:spcPct val="100000"/>
              </a:lnSpc>
              <a:buNone/>
              <a:defRPr/>
            </a:pPr>
            <a:r>
              <a:rPr kumimoji="0" lang="en-US"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a) Price List</a:t>
            </a:r>
          </a:p>
          <a:p>
            <a:pPr>
              <a:lnSpc>
                <a:spcPct val="100000"/>
              </a:lnSpc>
              <a:buFont typeface="Wingdings" panose="05000000000000000000" pitchFamily="2" charset="2"/>
              <a:buChar char="q"/>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Rate Master Analysis</a:t>
            </a:r>
            <a:r>
              <a:rPr lang="en-US" sz="1600">
                <a:solidFill>
                  <a:srgbClr val="36272F"/>
                </a:solidFill>
                <a:latin typeface="Arial" panose="020B0604020202020204" pitchFamily="34" charset="0"/>
                <a:cs typeface="Arial" panose="020B0604020202020204" pitchFamily="34" charset="0"/>
              </a:rPr>
              <a:t>:-</a:t>
            </a:r>
          </a:p>
          <a:p>
            <a:pPr marL="0" indent="0">
              <a:lnSpc>
                <a:spcPct val="100000"/>
              </a:lnSpc>
              <a:buNone/>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endParaRPr kumimoji="0" lang="en-US" sz="1600"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1" lang="en-US" sz="1500">
              <a:solidFill>
                <a:srgbClr val="000000"/>
              </a:solidFill>
            </a:endParaRPr>
          </a:p>
        </p:txBody>
      </p:sp>
      <p:sp>
        <p:nvSpPr>
          <p:cNvPr id="3" name="Footer Placeholder 3">
            <a:extLst>
              <a:ext uri="{FF2B5EF4-FFF2-40B4-BE49-F238E27FC236}">
                <a16:creationId xmlns:a16="http://schemas.microsoft.com/office/drawing/2014/main" id="{8661F972-E8B0-54E9-E573-B13C5FD7EE2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37</a:t>
            </a:r>
          </a:p>
        </p:txBody>
      </p:sp>
      <p:graphicFrame>
        <p:nvGraphicFramePr>
          <p:cNvPr id="6" name="Table 5">
            <a:extLst>
              <a:ext uri="{FF2B5EF4-FFF2-40B4-BE49-F238E27FC236}">
                <a16:creationId xmlns:a16="http://schemas.microsoft.com/office/drawing/2014/main" id="{D9016E9E-B384-EF11-44FE-1C7325E7FC52}"/>
              </a:ext>
            </a:extLst>
          </p:cNvPr>
          <p:cNvGraphicFramePr>
            <a:graphicFrameLocks noGrp="1"/>
          </p:cNvGraphicFramePr>
          <p:nvPr>
            <p:extLst>
              <p:ext uri="{D42A27DB-BD31-4B8C-83A1-F6EECF244321}">
                <p14:modId xmlns:p14="http://schemas.microsoft.com/office/powerpoint/2010/main" val="4292416271"/>
              </p:ext>
            </p:extLst>
          </p:nvPr>
        </p:nvGraphicFramePr>
        <p:xfrm>
          <a:off x="616153" y="1781549"/>
          <a:ext cx="11098395" cy="2575560"/>
        </p:xfrm>
        <a:graphic>
          <a:graphicData uri="http://schemas.openxmlformats.org/drawingml/2006/table">
            <a:tbl>
              <a:tblPr firstRow="1" bandRow="1">
                <a:tableStyleId>{5C22544A-7EE6-4342-B048-85BDC9FD1C3A}</a:tableStyleId>
              </a:tblPr>
              <a:tblGrid>
                <a:gridCol w="771161">
                  <a:extLst>
                    <a:ext uri="{9D8B030D-6E8A-4147-A177-3AD203B41FA5}">
                      <a16:colId xmlns:a16="http://schemas.microsoft.com/office/drawing/2014/main" val="955349299"/>
                    </a:ext>
                  </a:extLst>
                </a:gridCol>
                <a:gridCol w="2369091">
                  <a:extLst>
                    <a:ext uri="{9D8B030D-6E8A-4147-A177-3AD203B41FA5}">
                      <a16:colId xmlns:a16="http://schemas.microsoft.com/office/drawing/2014/main" val="1570251542"/>
                    </a:ext>
                  </a:extLst>
                </a:gridCol>
                <a:gridCol w="4945143">
                  <a:extLst>
                    <a:ext uri="{9D8B030D-6E8A-4147-A177-3AD203B41FA5}">
                      <a16:colId xmlns:a16="http://schemas.microsoft.com/office/drawing/2014/main" val="858743335"/>
                    </a:ext>
                  </a:extLst>
                </a:gridCol>
                <a:gridCol w="3013000">
                  <a:extLst>
                    <a:ext uri="{9D8B030D-6E8A-4147-A177-3AD203B41FA5}">
                      <a16:colId xmlns:a16="http://schemas.microsoft.com/office/drawing/2014/main" val="2183580245"/>
                    </a:ext>
                  </a:extLst>
                </a:gridCol>
              </a:tblGrid>
              <a:tr h="370840">
                <a:tc>
                  <a:txBody>
                    <a:bodyPr/>
                    <a:lstStyle/>
                    <a:p>
                      <a:r>
                        <a:rPr lang="en-US" sz="1400">
                          <a:solidFill>
                            <a:srgbClr val="000000"/>
                          </a:solidFill>
                        </a:rPr>
                        <a:t>Sr No</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Particulars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Checklist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Status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3032898743"/>
                  </a:ext>
                </a:extLst>
              </a:tr>
              <a:tr h="370840">
                <a:tc>
                  <a:txBody>
                    <a:bodyPr/>
                    <a:lstStyle/>
                    <a:p>
                      <a:pPr algn="r"/>
                      <a:r>
                        <a:rPr lang="en-US" sz="1400">
                          <a:solidFill>
                            <a:srgbClr val="000000"/>
                          </a:solidFill>
                        </a:rPr>
                        <a:t>1.</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Product Code Analysis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Duplication in product code for different products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such instance identified</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6825408"/>
                  </a:ext>
                </a:extLst>
              </a:tr>
              <a:tr h="370840">
                <a:tc>
                  <a:txBody>
                    <a:bodyPr/>
                    <a:lstStyle/>
                    <a:p>
                      <a:pPr algn="r"/>
                      <a:r>
                        <a:rPr lang="en-US" sz="1400">
                          <a:solidFill>
                            <a:srgbClr val="000000"/>
                          </a:solidFill>
                        </a:rPr>
                        <a:t>2.</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Product Name Analysis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Duplication in product name for different product code</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such instance identified</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809106"/>
                  </a:ext>
                </a:extLst>
              </a:tr>
              <a:tr h="370840">
                <a:tc>
                  <a:txBody>
                    <a:bodyPr/>
                    <a:lstStyle/>
                    <a:p>
                      <a:pPr algn="r"/>
                      <a:r>
                        <a:rPr lang="en-US" sz="1400">
                          <a:solidFill>
                            <a:srgbClr val="000000"/>
                          </a:solidFill>
                        </a:rPr>
                        <a:t>3.</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Classification of WHP/NDP on the basis of CC</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Whether the WHP/NDP price was appropriately classified on purchase of more than 2CC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All the FBO’s were correctly mapped with WHP/NDP price as applicable to them on the basis of CC.</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4557500"/>
                  </a:ext>
                </a:extLst>
              </a:tr>
              <a:tr h="370840">
                <a:tc>
                  <a:txBody>
                    <a:bodyPr/>
                    <a:lstStyle/>
                    <a:p>
                      <a:pPr algn="r"/>
                      <a:r>
                        <a:rPr lang="en-US" sz="1400">
                          <a:solidFill>
                            <a:srgbClr val="000000"/>
                          </a:solidFill>
                        </a:rPr>
                        <a:t>4.</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Revision in prices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Whether the revision in prices has been correctly marked on the products, after its date of revision</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Revised prices have been correctly marked</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1004104"/>
                  </a:ext>
                </a:extLst>
              </a:tr>
            </a:tbl>
          </a:graphicData>
        </a:graphic>
      </p:graphicFrame>
      <p:sp>
        <p:nvSpPr>
          <p:cNvPr id="7" name="Titre 1">
            <a:extLst>
              <a:ext uri="{FF2B5EF4-FFF2-40B4-BE49-F238E27FC236}">
                <a16:creationId xmlns:a16="http://schemas.microsoft.com/office/drawing/2014/main" id="{D94CDFC3-AD02-5057-45C4-337370499F2C}"/>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a:solidFill>
                  <a:srgbClr val="362731"/>
                </a:solidFill>
                <a:latin typeface="Arial"/>
              </a:rPr>
              <a:t>2</a:t>
            </a:r>
            <a:r>
              <a:rPr kumimoji="0" lang="en-US" sz="2400" b="1" i="0" u="none" strike="noStrike" kern="1200" cap="none" spc="0" normalizeH="0" baseline="0" noProof="0">
                <a:ln>
                  <a:noFill/>
                </a:ln>
                <a:solidFill>
                  <a:srgbClr val="362731"/>
                </a:solidFill>
                <a:effectLst/>
                <a:uLnTx/>
                <a:uFillTx/>
                <a:latin typeface="Arial"/>
                <a:ea typeface="+mj-ea"/>
                <a:cs typeface="+mj-cs"/>
              </a:rPr>
              <a:t>. Order to </a:t>
            </a:r>
            <a:r>
              <a:rPr kumimoji="0" lang="en-US" sz="2400" b="1" i="0" u="none" strike="noStrike" kern="1200" cap="none" spc="0" normalizeH="0" baseline="0" noProof="0">
                <a:ln>
                  <a:noFill/>
                </a:ln>
                <a:solidFill>
                  <a:srgbClr val="362731"/>
                </a:solidFill>
                <a:effectLst/>
                <a:uLnTx/>
                <a:uFillTx/>
                <a:ea typeface="+mj-ea"/>
                <a:cs typeface="+mj-cs"/>
              </a:rPr>
              <a:t>Cash</a:t>
            </a:r>
            <a:r>
              <a:rPr kumimoji="0" lang="en-US" sz="2400" b="1" i="0" u="none" strike="noStrike" kern="1200" cap="none" spc="0" normalizeH="0" baseline="0" noProof="0">
                <a:ln>
                  <a:noFill/>
                </a:ln>
                <a:solidFill>
                  <a:srgbClr val="362731"/>
                </a:solidFill>
                <a:effectLst/>
                <a:uLnTx/>
                <a:uFillTx/>
                <a:latin typeface="Arial"/>
                <a:ea typeface="+mj-ea"/>
                <a:cs typeface="+mj-cs"/>
              </a:rPr>
              <a:t> (Cont’d)</a:t>
            </a:r>
          </a:p>
        </p:txBody>
      </p:sp>
      <p:sp>
        <p:nvSpPr>
          <p:cNvPr id="8" name="Footer Placeholder 3">
            <a:extLst>
              <a:ext uri="{FF2B5EF4-FFF2-40B4-BE49-F238E27FC236}">
                <a16:creationId xmlns:a16="http://schemas.microsoft.com/office/drawing/2014/main" id="{70F446EF-75EC-83AA-7FC5-AB00AB2A7D02}"/>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319123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E587384B-04D7-C274-C6A6-33F041E1CDC8}"/>
              </a:ext>
            </a:extLst>
          </p:cNvPr>
          <p:cNvSpPr txBox="1">
            <a:spLocks/>
          </p:cNvSpPr>
          <p:nvPr/>
        </p:nvSpPr>
        <p:spPr>
          <a:xfrm>
            <a:off x="337468" y="628673"/>
            <a:ext cx="11377081" cy="513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500">
                <a:solidFill>
                  <a:srgbClr val="000000"/>
                </a:solidFill>
              </a:rPr>
              <a:t>Sub-areas audited under Order to Cash:-</a:t>
            </a:r>
          </a:p>
          <a:p>
            <a:pPr marL="0" indent="0">
              <a:lnSpc>
                <a:spcPct val="100000"/>
              </a:lnSpc>
              <a:buNone/>
              <a:defRPr/>
            </a:pPr>
            <a:r>
              <a:rPr lang="en-US" sz="1600" b="1">
                <a:solidFill>
                  <a:srgbClr val="36272F"/>
                </a:solidFill>
                <a:latin typeface="Arial" panose="020B0604020202020204" pitchFamily="34" charset="0"/>
                <a:cs typeface="Arial" panose="020B0604020202020204" pitchFamily="34" charset="0"/>
              </a:rPr>
              <a:t>b) Invoice-wise Analysis</a:t>
            </a:r>
            <a:endParaRPr kumimoji="0" lang="en-US"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a:lnSpc>
                <a:spcPct val="100000"/>
              </a:lnSpc>
              <a:buFont typeface="Wingdings" panose="05000000000000000000" pitchFamily="2" charset="2"/>
              <a:buChar char="q"/>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Checked </a:t>
            </a:r>
            <a:r>
              <a:rPr lang="en-US" sz="1600">
                <a:solidFill>
                  <a:srgbClr val="36272F"/>
                </a:solidFill>
                <a:latin typeface="Arial" panose="020B0604020202020204" pitchFamily="34" charset="0"/>
                <a:cs typeface="Arial" panose="020B0604020202020204" pitchFamily="34" charset="0"/>
              </a:rPr>
              <a:t>with respect to Daily Sales Summary and GSTR-1 Summary:-</a:t>
            </a:r>
          </a:p>
          <a:p>
            <a:pPr marL="0" indent="0">
              <a:lnSpc>
                <a:spcPct val="100000"/>
              </a:lnSpc>
              <a:buNone/>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endParaRPr kumimoji="0" lang="en-US" sz="1600"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1" lang="en-US" sz="1500">
              <a:solidFill>
                <a:srgbClr val="000000"/>
              </a:solidFill>
            </a:endParaRPr>
          </a:p>
        </p:txBody>
      </p:sp>
      <p:sp>
        <p:nvSpPr>
          <p:cNvPr id="3" name="Footer Placeholder 3">
            <a:extLst>
              <a:ext uri="{FF2B5EF4-FFF2-40B4-BE49-F238E27FC236}">
                <a16:creationId xmlns:a16="http://schemas.microsoft.com/office/drawing/2014/main" id="{8661F972-E8B0-54E9-E573-B13C5FD7EE2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38</a:t>
            </a:r>
          </a:p>
        </p:txBody>
      </p:sp>
      <p:graphicFrame>
        <p:nvGraphicFramePr>
          <p:cNvPr id="6" name="Table 5">
            <a:extLst>
              <a:ext uri="{FF2B5EF4-FFF2-40B4-BE49-F238E27FC236}">
                <a16:creationId xmlns:a16="http://schemas.microsoft.com/office/drawing/2014/main" id="{D9016E9E-B384-EF11-44FE-1C7325E7FC52}"/>
              </a:ext>
            </a:extLst>
          </p:cNvPr>
          <p:cNvGraphicFramePr>
            <a:graphicFrameLocks noGrp="1"/>
          </p:cNvGraphicFramePr>
          <p:nvPr>
            <p:extLst>
              <p:ext uri="{D42A27DB-BD31-4B8C-83A1-F6EECF244321}">
                <p14:modId xmlns:p14="http://schemas.microsoft.com/office/powerpoint/2010/main" val="173805446"/>
              </p:ext>
            </p:extLst>
          </p:nvPr>
        </p:nvGraphicFramePr>
        <p:xfrm>
          <a:off x="616153" y="1737306"/>
          <a:ext cx="11098395" cy="4317208"/>
        </p:xfrm>
        <a:graphic>
          <a:graphicData uri="http://schemas.openxmlformats.org/drawingml/2006/table">
            <a:tbl>
              <a:tblPr firstRow="1" bandRow="1">
                <a:tableStyleId>{5C22544A-7EE6-4342-B048-85BDC9FD1C3A}</a:tableStyleId>
              </a:tblPr>
              <a:tblGrid>
                <a:gridCol w="771161">
                  <a:extLst>
                    <a:ext uri="{9D8B030D-6E8A-4147-A177-3AD203B41FA5}">
                      <a16:colId xmlns:a16="http://schemas.microsoft.com/office/drawing/2014/main" val="955349299"/>
                    </a:ext>
                  </a:extLst>
                </a:gridCol>
                <a:gridCol w="2369091">
                  <a:extLst>
                    <a:ext uri="{9D8B030D-6E8A-4147-A177-3AD203B41FA5}">
                      <a16:colId xmlns:a16="http://schemas.microsoft.com/office/drawing/2014/main" val="1570251542"/>
                    </a:ext>
                  </a:extLst>
                </a:gridCol>
                <a:gridCol w="4945143">
                  <a:extLst>
                    <a:ext uri="{9D8B030D-6E8A-4147-A177-3AD203B41FA5}">
                      <a16:colId xmlns:a16="http://schemas.microsoft.com/office/drawing/2014/main" val="858743335"/>
                    </a:ext>
                  </a:extLst>
                </a:gridCol>
                <a:gridCol w="3013000">
                  <a:extLst>
                    <a:ext uri="{9D8B030D-6E8A-4147-A177-3AD203B41FA5}">
                      <a16:colId xmlns:a16="http://schemas.microsoft.com/office/drawing/2014/main" val="2183580245"/>
                    </a:ext>
                  </a:extLst>
                </a:gridCol>
              </a:tblGrid>
              <a:tr h="354808">
                <a:tc>
                  <a:txBody>
                    <a:bodyPr/>
                    <a:lstStyle/>
                    <a:p>
                      <a:r>
                        <a:rPr lang="en-US" sz="1400">
                          <a:solidFill>
                            <a:srgbClr val="000000"/>
                          </a:solidFill>
                        </a:rPr>
                        <a:t>Sr No</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Particulars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Checklist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Status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3032898743"/>
                  </a:ext>
                </a:extLst>
              </a:tr>
              <a:tr h="503656">
                <a:tc>
                  <a:txBody>
                    <a:bodyPr/>
                    <a:lstStyle/>
                    <a:p>
                      <a:pPr algn="r"/>
                      <a:r>
                        <a:rPr lang="en-US" sz="1400">
                          <a:solidFill>
                            <a:srgbClr val="000000"/>
                          </a:solidFill>
                        </a:rPr>
                        <a:t>1.</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 Price Analysis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Mapping of Invoice amount from DSS and GSTR-1 Summary</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instances found of mismatch between DSS and GSTR-1</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6825408"/>
                  </a:ext>
                </a:extLst>
              </a:tr>
              <a:tr h="711044">
                <a:tc>
                  <a:txBody>
                    <a:bodyPr/>
                    <a:lstStyle/>
                    <a:p>
                      <a:pPr algn="r"/>
                      <a:r>
                        <a:rPr lang="en-US" sz="1400">
                          <a:solidFill>
                            <a:srgbClr val="000000"/>
                          </a:solidFill>
                        </a:rPr>
                        <a:t>2.</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 Price Analysis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Mapping of Invoice amount from DSS and books of accounts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instances found of mismatch between Sales as per Tally and GSTR-1</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809106"/>
                  </a:ext>
                </a:extLst>
              </a:tr>
              <a:tr h="503656">
                <a:tc>
                  <a:txBody>
                    <a:bodyPr/>
                    <a:lstStyle/>
                    <a:p>
                      <a:pPr algn="r"/>
                      <a:r>
                        <a:rPr lang="en-US" sz="1400">
                          <a:solidFill>
                            <a:srgbClr val="000000"/>
                          </a:solidFill>
                        </a:rPr>
                        <a:t>3.</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Contents in Tax Invoice</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Checking the provisions of contents of Tax Invoice as per GST Provisions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Provisions of GST Act has been duly complied</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4557500"/>
                  </a:ext>
                </a:extLst>
              </a:tr>
              <a:tr h="711044">
                <a:tc>
                  <a:txBody>
                    <a:bodyPr/>
                    <a:lstStyle/>
                    <a:p>
                      <a:pPr algn="r"/>
                      <a:r>
                        <a:rPr lang="en-US" sz="1400">
                          <a:solidFill>
                            <a:srgbClr val="000000"/>
                          </a:solidFill>
                        </a:rPr>
                        <a:t>4.</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Cash receipt against invoice</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Mapping of cash receipt against sale with DSS. Whether the same is booked in Tally.</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No instances found of mismatch between Cash as per Tally and DSS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1004104"/>
                  </a:ext>
                </a:extLst>
              </a:tr>
              <a:tr h="711044">
                <a:tc>
                  <a:txBody>
                    <a:bodyPr/>
                    <a:lstStyle/>
                    <a:p>
                      <a:pPr algn="r"/>
                      <a:r>
                        <a:rPr lang="en-US" sz="1400">
                          <a:solidFill>
                            <a:srgbClr val="000000"/>
                          </a:solidFill>
                        </a:rPr>
                        <a:t>5.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Advance Allocation Form(AAF)</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Advance received from customer/FBO (direct deposit in the bank account)  against the products.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Checked the contents filled in the AAF and corresponding deposit/credit in our bank account.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0867223"/>
                  </a:ext>
                </a:extLst>
              </a:tr>
              <a:tr h="711044">
                <a:tc>
                  <a:txBody>
                    <a:bodyPr/>
                    <a:lstStyle/>
                    <a:p>
                      <a:pPr algn="r"/>
                      <a:r>
                        <a:rPr lang="en-US" sz="1400">
                          <a:solidFill>
                            <a:srgbClr val="000000"/>
                          </a:solidFill>
                        </a:rPr>
                        <a:t>6.</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Delivery Status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For the non-counter sales, delivery status is tracked via the tracking number and “delivered” stamp affixed on the invoice on delivery.</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Samples verified for non counter sales.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5580006"/>
                  </a:ext>
                </a:extLst>
              </a:tr>
            </a:tbl>
          </a:graphicData>
        </a:graphic>
      </p:graphicFrame>
      <p:sp>
        <p:nvSpPr>
          <p:cNvPr id="7" name="Titre 1">
            <a:extLst>
              <a:ext uri="{FF2B5EF4-FFF2-40B4-BE49-F238E27FC236}">
                <a16:creationId xmlns:a16="http://schemas.microsoft.com/office/drawing/2014/main" id="{761C8F5C-4D61-D9D2-1456-BE39304148E7}"/>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a:solidFill>
                  <a:srgbClr val="362731"/>
                </a:solidFill>
                <a:latin typeface="Arial"/>
              </a:rPr>
              <a:t>2</a:t>
            </a:r>
            <a:r>
              <a:rPr kumimoji="0" lang="en-US" sz="2400" b="1" i="0" u="none" strike="noStrike" kern="1200" cap="none" spc="0" normalizeH="0" baseline="0" noProof="0">
                <a:ln>
                  <a:noFill/>
                </a:ln>
                <a:solidFill>
                  <a:srgbClr val="362731"/>
                </a:solidFill>
                <a:effectLst/>
                <a:uLnTx/>
                <a:uFillTx/>
                <a:latin typeface="Arial"/>
                <a:ea typeface="+mj-ea"/>
                <a:cs typeface="+mj-cs"/>
              </a:rPr>
              <a:t>. Order to </a:t>
            </a:r>
            <a:r>
              <a:rPr kumimoji="0" lang="en-US" sz="2400" b="1" i="0" u="none" strike="noStrike" kern="1200" cap="none" spc="0" normalizeH="0" baseline="0" noProof="0">
                <a:ln>
                  <a:noFill/>
                </a:ln>
                <a:solidFill>
                  <a:srgbClr val="362731"/>
                </a:solidFill>
                <a:effectLst/>
                <a:uLnTx/>
                <a:uFillTx/>
                <a:ea typeface="+mj-ea"/>
                <a:cs typeface="+mj-cs"/>
              </a:rPr>
              <a:t>Cash</a:t>
            </a:r>
            <a:r>
              <a:rPr kumimoji="0" lang="en-US" sz="2400" b="1" i="0" u="none" strike="noStrike" kern="1200" cap="none" spc="0" normalizeH="0" baseline="0" noProof="0">
                <a:ln>
                  <a:noFill/>
                </a:ln>
                <a:solidFill>
                  <a:srgbClr val="362731"/>
                </a:solidFill>
                <a:effectLst/>
                <a:uLnTx/>
                <a:uFillTx/>
                <a:latin typeface="Arial"/>
                <a:ea typeface="+mj-ea"/>
                <a:cs typeface="+mj-cs"/>
              </a:rPr>
              <a:t> (Cont’d)</a:t>
            </a:r>
          </a:p>
        </p:txBody>
      </p:sp>
      <p:sp>
        <p:nvSpPr>
          <p:cNvPr id="8" name="Footer Placeholder 3">
            <a:extLst>
              <a:ext uri="{FF2B5EF4-FFF2-40B4-BE49-F238E27FC236}">
                <a16:creationId xmlns:a16="http://schemas.microsoft.com/office/drawing/2014/main" id="{AA7EDEFF-6AFD-DAEB-DB4A-CFA723A60848}"/>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4294741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E587384B-04D7-C274-C6A6-33F041E1CDC8}"/>
              </a:ext>
            </a:extLst>
          </p:cNvPr>
          <p:cNvSpPr txBox="1">
            <a:spLocks/>
          </p:cNvSpPr>
          <p:nvPr/>
        </p:nvSpPr>
        <p:spPr>
          <a:xfrm>
            <a:off x="337468" y="628673"/>
            <a:ext cx="11377081" cy="513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1" lang="en-US" sz="1500">
                <a:solidFill>
                  <a:srgbClr val="000000"/>
                </a:solidFill>
              </a:rPr>
              <a:t>Sub-areas audited under Order to Cash:-</a:t>
            </a:r>
          </a:p>
          <a:p>
            <a:pPr marL="0" indent="0">
              <a:lnSpc>
                <a:spcPct val="100000"/>
              </a:lnSpc>
              <a:buNone/>
              <a:defRPr/>
            </a:pPr>
            <a:r>
              <a:rPr kumimoji="0" lang="en-US"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c) Receipt other than cash</a:t>
            </a:r>
            <a:r>
              <a:rPr lang="en-US" sz="1600" b="1">
                <a:solidFill>
                  <a:srgbClr val="36272F"/>
                </a:solidFill>
                <a:latin typeface="Arial" panose="020B0604020202020204" pitchFamily="34" charset="0"/>
                <a:cs typeface="Arial" panose="020B0604020202020204" pitchFamily="34" charset="0"/>
              </a:rPr>
              <a:t> (via Credit/Debit cards, UPI and Net Banking channels)</a:t>
            </a:r>
            <a:endParaRPr kumimoji="0" lang="en-US" sz="1600" b="1" i="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endParaRPr>
          </a:p>
          <a:p>
            <a:pPr>
              <a:lnSpc>
                <a:spcPct val="100000"/>
              </a:lnSpc>
              <a:buFont typeface="Wingdings" panose="05000000000000000000" pitchFamily="2" charset="2"/>
              <a:buChar char="q"/>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Checked </a:t>
            </a:r>
            <a:r>
              <a:rPr lang="en-US" sz="1600">
                <a:solidFill>
                  <a:srgbClr val="36272F"/>
                </a:solidFill>
                <a:latin typeface="Arial" panose="020B0604020202020204" pitchFamily="34" charset="0"/>
                <a:cs typeface="Arial" panose="020B0604020202020204" pitchFamily="34" charset="0"/>
              </a:rPr>
              <a:t>with respect to non-cash receipts:-</a:t>
            </a:r>
          </a:p>
          <a:p>
            <a:pPr marL="0" indent="0">
              <a:lnSpc>
                <a:spcPct val="100000"/>
              </a:lnSpc>
              <a:buNone/>
              <a:defRPr/>
            </a:pPr>
            <a:r>
              <a:rPr kumimoji="0" lang="en-US" sz="1600" u="none" strike="noStrike" kern="1200" cap="none" spc="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   </a:t>
            </a:r>
            <a:endParaRPr kumimoji="0" lang="en-US" sz="1600"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1" lang="en-US" sz="1500">
              <a:solidFill>
                <a:srgbClr val="000000"/>
              </a:solidFill>
            </a:endParaRPr>
          </a:p>
        </p:txBody>
      </p:sp>
      <p:sp>
        <p:nvSpPr>
          <p:cNvPr id="3" name="Footer Placeholder 3">
            <a:extLst>
              <a:ext uri="{FF2B5EF4-FFF2-40B4-BE49-F238E27FC236}">
                <a16:creationId xmlns:a16="http://schemas.microsoft.com/office/drawing/2014/main" id="{8661F972-E8B0-54E9-E573-B13C5FD7EE2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39</a:t>
            </a:r>
          </a:p>
        </p:txBody>
      </p:sp>
      <p:graphicFrame>
        <p:nvGraphicFramePr>
          <p:cNvPr id="6" name="Table 5">
            <a:extLst>
              <a:ext uri="{FF2B5EF4-FFF2-40B4-BE49-F238E27FC236}">
                <a16:creationId xmlns:a16="http://schemas.microsoft.com/office/drawing/2014/main" id="{D9016E9E-B384-EF11-44FE-1C7325E7FC52}"/>
              </a:ext>
            </a:extLst>
          </p:cNvPr>
          <p:cNvGraphicFramePr>
            <a:graphicFrameLocks noGrp="1"/>
          </p:cNvGraphicFramePr>
          <p:nvPr>
            <p:extLst>
              <p:ext uri="{D42A27DB-BD31-4B8C-83A1-F6EECF244321}">
                <p14:modId xmlns:p14="http://schemas.microsoft.com/office/powerpoint/2010/main" val="4023861580"/>
              </p:ext>
            </p:extLst>
          </p:nvPr>
        </p:nvGraphicFramePr>
        <p:xfrm>
          <a:off x="616153" y="1781549"/>
          <a:ext cx="11098395" cy="3083560"/>
        </p:xfrm>
        <a:graphic>
          <a:graphicData uri="http://schemas.openxmlformats.org/drawingml/2006/table">
            <a:tbl>
              <a:tblPr firstRow="1" bandRow="1">
                <a:tableStyleId>{5C22544A-7EE6-4342-B048-85BDC9FD1C3A}</a:tableStyleId>
              </a:tblPr>
              <a:tblGrid>
                <a:gridCol w="771161">
                  <a:extLst>
                    <a:ext uri="{9D8B030D-6E8A-4147-A177-3AD203B41FA5}">
                      <a16:colId xmlns:a16="http://schemas.microsoft.com/office/drawing/2014/main" val="955349299"/>
                    </a:ext>
                  </a:extLst>
                </a:gridCol>
                <a:gridCol w="2369091">
                  <a:extLst>
                    <a:ext uri="{9D8B030D-6E8A-4147-A177-3AD203B41FA5}">
                      <a16:colId xmlns:a16="http://schemas.microsoft.com/office/drawing/2014/main" val="1570251542"/>
                    </a:ext>
                  </a:extLst>
                </a:gridCol>
                <a:gridCol w="4945143">
                  <a:extLst>
                    <a:ext uri="{9D8B030D-6E8A-4147-A177-3AD203B41FA5}">
                      <a16:colId xmlns:a16="http://schemas.microsoft.com/office/drawing/2014/main" val="858743335"/>
                    </a:ext>
                  </a:extLst>
                </a:gridCol>
                <a:gridCol w="3013000">
                  <a:extLst>
                    <a:ext uri="{9D8B030D-6E8A-4147-A177-3AD203B41FA5}">
                      <a16:colId xmlns:a16="http://schemas.microsoft.com/office/drawing/2014/main" val="2183580245"/>
                    </a:ext>
                  </a:extLst>
                </a:gridCol>
              </a:tblGrid>
              <a:tr h="370840">
                <a:tc>
                  <a:txBody>
                    <a:bodyPr/>
                    <a:lstStyle/>
                    <a:p>
                      <a:r>
                        <a:rPr lang="en-US" sz="1400">
                          <a:solidFill>
                            <a:srgbClr val="000000"/>
                          </a:solidFill>
                        </a:rPr>
                        <a:t>Sr No</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Particulars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Checklist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r>
                        <a:rPr lang="en-US" sz="1400">
                          <a:solidFill>
                            <a:srgbClr val="000000"/>
                          </a:solidFill>
                        </a:rPr>
                        <a:t>Status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3032898743"/>
                  </a:ext>
                </a:extLst>
              </a:tr>
              <a:tr h="370840">
                <a:tc>
                  <a:txBody>
                    <a:bodyPr/>
                    <a:lstStyle/>
                    <a:p>
                      <a:pPr algn="r"/>
                      <a:r>
                        <a:rPr lang="en-US" sz="1400">
                          <a:solidFill>
                            <a:srgbClr val="000000"/>
                          </a:solidFill>
                        </a:rPr>
                        <a:t>1.</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err="1">
                          <a:solidFill>
                            <a:srgbClr val="000000"/>
                          </a:solidFill>
                        </a:rPr>
                        <a:t>PayTM</a:t>
                      </a:r>
                      <a:r>
                        <a:rPr lang="en-US" sz="1400">
                          <a:solidFill>
                            <a:srgbClr val="000000"/>
                          </a:solidFill>
                        </a:rPr>
                        <a:t> Agreement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Rate of commission to be charged by </a:t>
                      </a:r>
                      <a:r>
                        <a:rPr lang="en-US" sz="1400" err="1">
                          <a:solidFill>
                            <a:srgbClr val="000000"/>
                          </a:solidFill>
                        </a:rPr>
                        <a:t>PayTM</a:t>
                      </a:r>
                      <a:r>
                        <a:rPr lang="en-US" sz="1400">
                          <a:solidFill>
                            <a:srgbClr val="000000"/>
                          </a:solidFill>
                        </a:rPr>
                        <a:t> for </a:t>
                      </a:r>
                      <a:r>
                        <a:rPr lang="en-US" sz="1400" b="0">
                          <a:solidFill>
                            <a:srgbClr val="36272F"/>
                          </a:solidFill>
                          <a:latin typeface="Arial" panose="020B0604020202020204" pitchFamily="34" charset="0"/>
                          <a:cs typeface="Arial" panose="020B0604020202020204" pitchFamily="34" charset="0"/>
                        </a:rPr>
                        <a:t>Credit/Debit cards and Net Banking channels</a:t>
                      </a:r>
                      <a:endParaRPr lang="en-IN" sz="1400" b="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List of charges(Commissions) mentioned as per agreement entered with FLPT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6825408"/>
                  </a:ext>
                </a:extLst>
              </a:tr>
              <a:tr h="370840">
                <a:tc>
                  <a:txBody>
                    <a:bodyPr/>
                    <a:lstStyle/>
                    <a:p>
                      <a:pPr algn="r"/>
                      <a:r>
                        <a:rPr lang="en-US" sz="1400">
                          <a:solidFill>
                            <a:srgbClr val="000000"/>
                          </a:solidFill>
                        </a:rPr>
                        <a:t>2.</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err="1">
                          <a:solidFill>
                            <a:srgbClr val="000000"/>
                          </a:solidFill>
                        </a:rPr>
                        <a:t>PayTM</a:t>
                      </a:r>
                      <a:r>
                        <a:rPr lang="en-US" sz="1400">
                          <a:solidFill>
                            <a:srgbClr val="000000"/>
                          </a:solidFill>
                        </a:rPr>
                        <a:t> Settlement report</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Whether the commissions have been appropriately computed and charged by </a:t>
                      </a:r>
                      <a:r>
                        <a:rPr lang="en-US" sz="1400" err="1">
                          <a:solidFill>
                            <a:srgbClr val="000000"/>
                          </a:solidFill>
                        </a:rPr>
                        <a:t>PayTM</a:t>
                      </a:r>
                      <a:r>
                        <a:rPr lang="en-US" sz="1400">
                          <a:solidFill>
                            <a:srgbClr val="000000"/>
                          </a:solidFill>
                        </a:rPr>
                        <a:t> for transactions other than cash and UPI.</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instance of mismatch was identified during the audit period.</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809106"/>
                  </a:ext>
                </a:extLst>
              </a:tr>
              <a:tr h="370840">
                <a:tc>
                  <a:txBody>
                    <a:bodyPr/>
                    <a:lstStyle/>
                    <a:p>
                      <a:pPr algn="r"/>
                      <a:r>
                        <a:rPr lang="en-US" sz="1400">
                          <a:solidFill>
                            <a:srgbClr val="000000"/>
                          </a:solidFill>
                        </a:rPr>
                        <a:t>3.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Entries in the books of accounts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On the basis of the daily </a:t>
                      </a:r>
                      <a:r>
                        <a:rPr lang="en-US" sz="1400" err="1">
                          <a:solidFill>
                            <a:srgbClr val="000000"/>
                          </a:solidFill>
                        </a:rPr>
                        <a:t>PayTM</a:t>
                      </a:r>
                      <a:r>
                        <a:rPr lang="en-US" sz="1400">
                          <a:solidFill>
                            <a:srgbClr val="000000"/>
                          </a:solidFill>
                        </a:rPr>
                        <a:t> settlement report, entries are booked in the books of accounts </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solidFill>
                            <a:srgbClr val="000000"/>
                          </a:solidFill>
                        </a:rPr>
                        <a:t>No instances of mismatch or delay identified in recording the entries in the books of accounts.</a:t>
                      </a:r>
                      <a:endParaRPr lang="en-IN" sz="14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4557500"/>
                  </a:ext>
                </a:extLst>
              </a:tr>
              <a:tr h="370840">
                <a:tc>
                  <a:txBody>
                    <a:bodyPr/>
                    <a:lstStyle/>
                    <a:p>
                      <a:pPr algn="r"/>
                      <a:r>
                        <a:rPr lang="en-IN" sz="1400">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400">
                          <a:solidFill>
                            <a:srgbClr val="000000"/>
                          </a:solidFill>
                        </a:rPr>
                        <a:t>Delivery Charges/ Courier charges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400">
                          <a:solidFill>
                            <a:srgbClr val="000000"/>
                          </a:solidFill>
                        </a:rPr>
                        <a:t>Whether the delivery charges have been appropriately charged based on the CC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400">
                          <a:solidFill>
                            <a:srgbClr val="000000"/>
                          </a:solidFill>
                        </a:rPr>
                        <a:t>No instances of mismatch in charging of delivery charges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6443328"/>
                  </a:ext>
                </a:extLst>
              </a:tr>
            </a:tbl>
          </a:graphicData>
        </a:graphic>
      </p:graphicFrame>
      <p:sp>
        <p:nvSpPr>
          <p:cNvPr id="7" name="Titre 1">
            <a:extLst>
              <a:ext uri="{FF2B5EF4-FFF2-40B4-BE49-F238E27FC236}">
                <a16:creationId xmlns:a16="http://schemas.microsoft.com/office/drawing/2014/main" id="{76FFB6A5-43DF-281D-7320-9DE80F417BDE}"/>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a:solidFill>
                  <a:srgbClr val="362731"/>
                </a:solidFill>
                <a:latin typeface="Arial"/>
              </a:rPr>
              <a:t>2</a:t>
            </a:r>
            <a:r>
              <a:rPr kumimoji="0" lang="en-US" sz="2400" b="1" i="0" u="none" strike="noStrike" kern="1200" cap="none" spc="0" normalizeH="0" baseline="0" noProof="0">
                <a:ln>
                  <a:noFill/>
                </a:ln>
                <a:solidFill>
                  <a:srgbClr val="362731"/>
                </a:solidFill>
                <a:effectLst/>
                <a:uLnTx/>
                <a:uFillTx/>
                <a:latin typeface="Arial"/>
                <a:ea typeface="+mj-ea"/>
                <a:cs typeface="+mj-cs"/>
              </a:rPr>
              <a:t>. Order to </a:t>
            </a:r>
            <a:r>
              <a:rPr kumimoji="0" lang="en-US" sz="2400" b="1" i="0" u="none" strike="noStrike" kern="1200" cap="none" spc="0" normalizeH="0" baseline="0" noProof="0">
                <a:ln>
                  <a:noFill/>
                </a:ln>
                <a:solidFill>
                  <a:srgbClr val="362731"/>
                </a:solidFill>
                <a:effectLst/>
                <a:uLnTx/>
                <a:uFillTx/>
                <a:ea typeface="+mj-ea"/>
                <a:cs typeface="+mj-cs"/>
              </a:rPr>
              <a:t>Cash</a:t>
            </a:r>
            <a:r>
              <a:rPr kumimoji="0" lang="en-US" sz="2400" b="1" i="0" u="none" strike="noStrike" kern="1200" cap="none" spc="0" normalizeH="0" baseline="0" noProof="0">
                <a:ln>
                  <a:noFill/>
                </a:ln>
                <a:solidFill>
                  <a:srgbClr val="362731"/>
                </a:solidFill>
                <a:effectLst/>
                <a:uLnTx/>
                <a:uFillTx/>
                <a:latin typeface="Arial"/>
                <a:ea typeface="+mj-ea"/>
                <a:cs typeface="+mj-cs"/>
              </a:rPr>
              <a:t> (Cont’d)</a:t>
            </a:r>
          </a:p>
        </p:txBody>
      </p:sp>
      <p:sp>
        <p:nvSpPr>
          <p:cNvPr id="8" name="Footer Placeholder 3">
            <a:extLst>
              <a:ext uri="{FF2B5EF4-FFF2-40B4-BE49-F238E27FC236}">
                <a16:creationId xmlns:a16="http://schemas.microsoft.com/office/drawing/2014/main" id="{4D823B47-2BC2-5F1D-7175-809A4A063898}"/>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759506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4875"/>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270B01-164E-4D89-BCB3-54997D4C2697}"/>
              </a:ext>
            </a:extLst>
          </p:cNvPr>
          <p:cNvSpPr>
            <a:spLocks noGrp="1"/>
          </p:cNvSpPr>
          <p:nvPr>
            <p:ph type="body" sz="quarter" idx="14"/>
          </p:nvPr>
        </p:nvSpPr>
        <p:spPr/>
        <p:txBody>
          <a:bodyPr/>
          <a:lstStyle/>
          <a:p>
            <a:r>
              <a:rPr lang="en-US"/>
              <a:t>Distribution list</a:t>
            </a:r>
          </a:p>
        </p:txBody>
      </p:sp>
    </p:spTree>
    <p:extLst>
      <p:ext uri="{BB962C8B-B14F-4D97-AF65-F5344CB8AC3E}">
        <p14:creationId xmlns:p14="http://schemas.microsoft.com/office/powerpoint/2010/main" val="2052175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05" y="958934"/>
            <a:ext cx="60801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a:ln>
                  <a:noFill/>
                </a:ln>
                <a:solidFill>
                  <a:srgbClr val="36272F"/>
                </a:solidFill>
                <a:effectLst/>
                <a:uLnTx/>
                <a:uFillTx/>
                <a:latin typeface="Arial"/>
                <a:ea typeface="+mn-ea"/>
                <a:cs typeface="Arial"/>
              </a:rPr>
              <a:t>Manual</a:t>
            </a:r>
            <a:r>
              <a:rPr kumimoji="0" sz="1800" b="1" i="0" u="none" strike="noStrike" kern="1200" cap="none" spc="-20" normalizeH="0" baseline="0" noProof="0">
                <a:ln>
                  <a:noFill/>
                </a:ln>
                <a:solidFill>
                  <a:srgbClr val="36272F"/>
                </a:solidFill>
                <a:effectLst/>
                <a:uLnTx/>
                <a:uFillTx/>
                <a:latin typeface="Arial"/>
                <a:ea typeface="+mn-ea"/>
                <a:cs typeface="Arial"/>
              </a:rPr>
              <a:t> </a:t>
            </a:r>
            <a:r>
              <a:rPr kumimoji="0" sz="1800" b="1" i="0" u="none" strike="noStrike" kern="1200" cap="none" spc="-5" normalizeH="0" baseline="0" noProof="0">
                <a:ln>
                  <a:noFill/>
                </a:ln>
                <a:solidFill>
                  <a:srgbClr val="36272F"/>
                </a:solidFill>
                <a:effectLst/>
                <a:uLnTx/>
                <a:uFillTx/>
                <a:latin typeface="Arial"/>
                <a:ea typeface="+mn-ea"/>
                <a:cs typeface="Arial"/>
              </a:rPr>
              <a:t>processes</a:t>
            </a:r>
            <a:r>
              <a:rPr kumimoji="0" sz="1800" b="1" i="0" u="none" strike="noStrike" kern="1200" cap="none" spc="0" normalizeH="0" baseline="0" noProof="0">
                <a:ln>
                  <a:noFill/>
                </a:ln>
                <a:solidFill>
                  <a:srgbClr val="36272F"/>
                </a:solidFill>
                <a:effectLst/>
                <a:uLnTx/>
                <a:uFillTx/>
                <a:latin typeface="Arial"/>
                <a:ea typeface="+mn-ea"/>
                <a:cs typeface="Arial"/>
              </a:rPr>
              <a:t> in</a:t>
            </a:r>
            <a:r>
              <a:rPr kumimoji="0" sz="1800" b="1" i="0" u="none" strike="noStrike" kern="1200" cap="none" spc="-30" normalizeH="0" baseline="0" noProof="0">
                <a:ln>
                  <a:noFill/>
                </a:ln>
                <a:solidFill>
                  <a:srgbClr val="36272F"/>
                </a:solidFill>
                <a:effectLst/>
                <a:uLnTx/>
                <a:uFillTx/>
                <a:latin typeface="Arial"/>
                <a:ea typeface="+mn-ea"/>
                <a:cs typeface="Arial"/>
              </a:rPr>
              <a:t> </a:t>
            </a:r>
            <a:r>
              <a:rPr kumimoji="0" sz="1800" b="1" i="0" u="none" strike="noStrike" kern="1200" cap="none" spc="0" normalizeH="0" baseline="0" noProof="0">
                <a:ln>
                  <a:noFill/>
                </a:ln>
                <a:solidFill>
                  <a:srgbClr val="36272F"/>
                </a:solidFill>
                <a:effectLst/>
                <a:uLnTx/>
                <a:uFillTx/>
                <a:latin typeface="Arial"/>
                <a:ea typeface="+mn-ea"/>
                <a:cs typeface="Arial"/>
              </a:rPr>
              <a:t>the order to</a:t>
            </a:r>
            <a:r>
              <a:rPr kumimoji="0" sz="1800" b="1" i="0" u="none" strike="noStrike" kern="1200" cap="none" spc="-20" normalizeH="0" baseline="0" noProof="0">
                <a:ln>
                  <a:noFill/>
                </a:ln>
                <a:solidFill>
                  <a:srgbClr val="36272F"/>
                </a:solidFill>
                <a:effectLst/>
                <a:uLnTx/>
                <a:uFillTx/>
                <a:latin typeface="Arial"/>
                <a:ea typeface="+mn-ea"/>
                <a:cs typeface="Arial"/>
              </a:rPr>
              <a:t> </a:t>
            </a:r>
            <a:r>
              <a:rPr kumimoji="0" sz="1800" b="1" i="0" u="none" strike="noStrike" kern="1200" cap="none" spc="-5" normalizeH="0" baseline="0" noProof="0">
                <a:ln>
                  <a:noFill/>
                </a:ln>
                <a:solidFill>
                  <a:srgbClr val="36272F"/>
                </a:solidFill>
                <a:effectLst/>
                <a:uLnTx/>
                <a:uFillTx/>
                <a:latin typeface="Arial"/>
                <a:ea typeface="+mn-ea"/>
                <a:cs typeface="Arial"/>
              </a:rPr>
              <a:t>cash</a:t>
            </a:r>
            <a:r>
              <a:rPr kumimoji="0" sz="1800" b="1" i="0" u="none" strike="noStrike" kern="1200" cap="none" spc="35" normalizeH="0" baseline="0" noProof="0">
                <a:ln>
                  <a:noFill/>
                </a:ln>
                <a:solidFill>
                  <a:srgbClr val="36272F"/>
                </a:solidFill>
                <a:effectLst/>
                <a:uLnTx/>
                <a:uFillTx/>
                <a:latin typeface="Arial"/>
                <a:ea typeface="+mn-ea"/>
                <a:cs typeface="Arial"/>
              </a:rPr>
              <a:t> </a:t>
            </a:r>
            <a:r>
              <a:rPr kumimoji="0" sz="1800" b="1" i="0" u="none" strike="noStrike" kern="1200" cap="none" spc="-20" normalizeH="0" baseline="0" noProof="0">
                <a:ln>
                  <a:noFill/>
                </a:ln>
                <a:solidFill>
                  <a:srgbClr val="36272F"/>
                </a:solidFill>
                <a:effectLst/>
                <a:uLnTx/>
                <a:uFillTx/>
                <a:latin typeface="Arial"/>
                <a:ea typeface="+mn-ea"/>
                <a:cs typeface="Arial"/>
              </a:rPr>
              <a:t>cycle</a:t>
            </a:r>
            <a:endParaRPr kumimoji="0" sz="1800" b="0" i="0" u="none" strike="noStrike" kern="1200" cap="none" spc="0" normalizeH="0" baseline="0" noProof="0">
              <a:ln>
                <a:noFill/>
              </a:ln>
              <a:solidFill>
                <a:srgbClr val="777877"/>
              </a:solidFill>
              <a:effectLst/>
              <a:uLnTx/>
              <a:uFillTx/>
              <a:latin typeface="Arial"/>
              <a:ea typeface="+mn-ea"/>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637196053"/>
              </p:ext>
            </p:extLst>
          </p:nvPr>
        </p:nvGraphicFramePr>
        <p:xfrm>
          <a:off x="750142" y="1590135"/>
          <a:ext cx="9445624" cy="1078684"/>
        </p:xfrm>
        <a:graphic>
          <a:graphicData uri="http://schemas.openxmlformats.org/drawingml/2006/table">
            <a:tbl>
              <a:tblPr firstRow="1" bandRow="1">
                <a:tableStyleId>{2D5ABB26-0587-4C30-8999-92F81FD0307C}</a:tableStyleId>
              </a:tblPr>
              <a:tblGrid>
                <a:gridCol w="2302510">
                  <a:extLst>
                    <a:ext uri="{9D8B030D-6E8A-4147-A177-3AD203B41FA5}">
                      <a16:colId xmlns:a16="http://schemas.microsoft.com/office/drawing/2014/main" val="20000"/>
                    </a:ext>
                  </a:extLst>
                </a:gridCol>
                <a:gridCol w="3551554">
                  <a:extLst>
                    <a:ext uri="{9D8B030D-6E8A-4147-A177-3AD203B41FA5}">
                      <a16:colId xmlns:a16="http://schemas.microsoft.com/office/drawing/2014/main" val="20001"/>
                    </a:ext>
                  </a:extLst>
                </a:gridCol>
                <a:gridCol w="3591560">
                  <a:extLst>
                    <a:ext uri="{9D8B030D-6E8A-4147-A177-3AD203B41FA5}">
                      <a16:colId xmlns:a16="http://schemas.microsoft.com/office/drawing/2014/main" val="20002"/>
                    </a:ext>
                  </a:extLst>
                </a:gridCol>
              </a:tblGrid>
              <a:tr h="329598">
                <a:tc>
                  <a:txBody>
                    <a:bodyPr/>
                    <a:lstStyle/>
                    <a:p>
                      <a:pPr marL="706755">
                        <a:lnSpc>
                          <a:spcPct val="100000"/>
                        </a:lnSpc>
                        <a:spcBef>
                          <a:spcPts val="1255"/>
                        </a:spcBef>
                      </a:pPr>
                      <a:r>
                        <a:rPr sz="1500" b="1" spc="-5">
                          <a:solidFill>
                            <a:srgbClr val="36272F"/>
                          </a:solidFill>
                          <a:latin typeface="Arial" panose="020B0604020202020204" pitchFamily="34" charset="0"/>
                          <a:cs typeface="Arial" panose="020B0604020202020204" pitchFamily="34" charset="0"/>
                        </a:rPr>
                        <a:t>Process</a:t>
                      </a:r>
                      <a:endParaRPr sz="1500">
                        <a:latin typeface="Arial" panose="020B0604020202020204" pitchFamily="34" charset="0"/>
                        <a:cs typeface="Arial" panose="020B0604020202020204" pitchFamily="34" charset="0"/>
                      </a:endParaRPr>
                    </a:p>
                  </a:txBody>
                  <a:tcPr marL="0" marR="0" marT="0"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solidFill>
                      <a:srgbClr val="B9ACA0"/>
                    </a:solidFill>
                  </a:tcPr>
                </a:tc>
                <a:tc>
                  <a:txBody>
                    <a:bodyPr/>
                    <a:lstStyle/>
                    <a:p>
                      <a:pPr algn="ctr">
                        <a:lnSpc>
                          <a:spcPct val="100000"/>
                        </a:lnSpc>
                        <a:spcBef>
                          <a:spcPts val="1255"/>
                        </a:spcBef>
                      </a:pPr>
                      <a:r>
                        <a:rPr sz="1500" b="1" spc="-5">
                          <a:solidFill>
                            <a:srgbClr val="36272F"/>
                          </a:solidFill>
                          <a:latin typeface="Arial" panose="020B0604020202020204" pitchFamily="34" charset="0"/>
                          <a:cs typeface="Arial" panose="020B0604020202020204" pitchFamily="34" charset="0"/>
                        </a:rPr>
                        <a:t>Issue</a:t>
                      </a:r>
                      <a:endParaRPr sz="1500">
                        <a:latin typeface="Arial" panose="020B0604020202020204" pitchFamily="34" charset="0"/>
                        <a:cs typeface="Arial" panose="020B0604020202020204" pitchFamily="34" charset="0"/>
                      </a:endParaRPr>
                    </a:p>
                  </a:txBody>
                  <a:tcPr marL="0" marR="0" marT="0"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solidFill>
                      <a:srgbClr val="B9ACA0"/>
                    </a:solidFill>
                  </a:tcPr>
                </a:tc>
                <a:tc>
                  <a:txBody>
                    <a:bodyPr/>
                    <a:lstStyle/>
                    <a:p>
                      <a:pPr marL="838835">
                        <a:lnSpc>
                          <a:spcPct val="100000"/>
                        </a:lnSpc>
                        <a:spcBef>
                          <a:spcPts val="1255"/>
                        </a:spcBef>
                      </a:pPr>
                      <a:r>
                        <a:rPr sz="1500" b="1" spc="-5">
                          <a:solidFill>
                            <a:srgbClr val="36272F"/>
                          </a:solidFill>
                          <a:latin typeface="Arial" panose="020B0604020202020204" pitchFamily="34" charset="0"/>
                          <a:cs typeface="Arial" panose="020B0604020202020204" pitchFamily="34" charset="0"/>
                        </a:rPr>
                        <a:t>Recommendation</a:t>
                      </a:r>
                      <a:endParaRPr sz="1500">
                        <a:latin typeface="Arial" panose="020B0604020202020204" pitchFamily="34" charset="0"/>
                        <a:cs typeface="Arial" panose="020B0604020202020204" pitchFamily="34" charset="0"/>
                      </a:endParaRPr>
                    </a:p>
                  </a:txBody>
                  <a:tcPr marL="0" marR="0" marT="0"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solidFill>
                      <a:srgbClr val="B9ACA0"/>
                    </a:solidFill>
                  </a:tcPr>
                </a:tc>
                <a:extLst>
                  <a:ext uri="{0D108BD9-81ED-4DB2-BD59-A6C34878D82A}">
                    <a16:rowId xmlns:a16="http://schemas.microsoft.com/office/drawing/2014/main" val="10000"/>
                  </a:ext>
                </a:extLst>
              </a:tr>
              <a:tr h="749086">
                <a:tc>
                  <a:txBody>
                    <a:bodyPr/>
                    <a:lstStyle/>
                    <a:p>
                      <a:pPr marL="91440" algn="just">
                        <a:lnSpc>
                          <a:spcPct val="100000"/>
                        </a:lnSpc>
                      </a:pPr>
                      <a:r>
                        <a:rPr sz="1500" spc="-5">
                          <a:solidFill>
                            <a:srgbClr val="36272F"/>
                          </a:solidFill>
                          <a:latin typeface="Arial" panose="020B0604020202020204" pitchFamily="34" charset="0"/>
                          <a:cs typeface="Arial" panose="020B0604020202020204" pitchFamily="34" charset="0"/>
                        </a:rPr>
                        <a:t>Sales</a:t>
                      </a:r>
                      <a:r>
                        <a:rPr sz="1500" spc="-80">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Reporting</a:t>
                      </a:r>
                      <a:endParaRPr sz="1500">
                        <a:latin typeface="Arial" panose="020B0604020202020204" pitchFamily="34" charset="0"/>
                        <a:cs typeface="Arial" panose="020B0604020202020204" pitchFamily="34" charset="0"/>
                      </a:endParaRPr>
                    </a:p>
                  </a:txBody>
                  <a:tcPr marL="0" marR="0" marT="0"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noFill/>
                  </a:tcPr>
                </a:tc>
                <a:tc>
                  <a:txBody>
                    <a:bodyPr/>
                    <a:lstStyle/>
                    <a:p>
                      <a:pPr marL="91440" marR="449580" algn="just">
                        <a:lnSpc>
                          <a:spcPct val="100000"/>
                        </a:lnSpc>
                      </a:pPr>
                      <a:r>
                        <a:rPr sz="1500" spc="-5">
                          <a:solidFill>
                            <a:srgbClr val="36272F"/>
                          </a:solidFill>
                          <a:latin typeface="Arial" panose="020B0604020202020204" pitchFamily="34" charset="0"/>
                          <a:cs typeface="Arial" panose="020B0604020202020204" pitchFamily="34" charset="0"/>
                        </a:rPr>
                        <a:t>Sales posting of daily sales </a:t>
                      </a:r>
                      <a:r>
                        <a:rPr sz="1500">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register</a:t>
                      </a:r>
                      <a:r>
                        <a:rPr sz="1500" spc="-55">
                          <a:solidFill>
                            <a:srgbClr val="36272F"/>
                          </a:solidFill>
                          <a:latin typeface="Arial" panose="020B0604020202020204" pitchFamily="34" charset="0"/>
                          <a:cs typeface="Arial" panose="020B0604020202020204" pitchFamily="34" charset="0"/>
                        </a:rPr>
                        <a:t> </a:t>
                      </a:r>
                      <a:r>
                        <a:rPr sz="1500">
                          <a:solidFill>
                            <a:srgbClr val="36272F"/>
                          </a:solidFill>
                          <a:latin typeface="Arial" panose="020B0604020202020204" pitchFamily="34" charset="0"/>
                          <a:cs typeface="Arial" panose="020B0604020202020204" pitchFamily="34" charset="0"/>
                        </a:rPr>
                        <a:t>from</a:t>
                      </a:r>
                      <a:r>
                        <a:rPr sz="1500" spc="-10">
                          <a:solidFill>
                            <a:srgbClr val="36272F"/>
                          </a:solidFill>
                          <a:latin typeface="Arial" panose="020B0604020202020204" pitchFamily="34" charset="0"/>
                          <a:cs typeface="Arial" panose="020B0604020202020204" pitchFamily="34" charset="0"/>
                        </a:rPr>
                        <a:t> </a:t>
                      </a:r>
                      <a:r>
                        <a:rPr sz="1500">
                          <a:solidFill>
                            <a:srgbClr val="36272F"/>
                          </a:solidFill>
                          <a:latin typeface="Arial" panose="020B0604020202020204" pitchFamily="34" charset="0"/>
                          <a:cs typeface="Arial" panose="020B0604020202020204" pitchFamily="34" charset="0"/>
                        </a:rPr>
                        <a:t>ERP</a:t>
                      </a:r>
                      <a:r>
                        <a:rPr sz="1500" spc="-45">
                          <a:solidFill>
                            <a:srgbClr val="36272F"/>
                          </a:solidFill>
                          <a:latin typeface="Arial" panose="020B0604020202020204" pitchFamily="34" charset="0"/>
                          <a:cs typeface="Arial" panose="020B0604020202020204" pitchFamily="34" charset="0"/>
                        </a:rPr>
                        <a:t> </a:t>
                      </a:r>
                      <a:r>
                        <a:rPr sz="1500" spc="-20">
                          <a:solidFill>
                            <a:srgbClr val="36272F"/>
                          </a:solidFill>
                          <a:latin typeface="Arial" panose="020B0604020202020204" pitchFamily="34" charset="0"/>
                          <a:cs typeface="Arial" panose="020B0604020202020204" pitchFamily="34" charset="0"/>
                        </a:rPr>
                        <a:t>Software</a:t>
                      </a:r>
                      <a:r>
                        <a:rPr sz="1500" spc="20">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in </a:t>
                      </a:r>
                      <a:r>
                        <a:rPr sz="1500" spc="-484">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the</a:t>
                      </a:r>
                      <a:r>
                        <a:rPr sz="1500" spc="-35">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accounting</a:t>
                      </a:r>
                      <a:r>
                        <a:rPr sz="1500" spc="-20">
                          <a:solidFill>
                            <a:srgbClr val="36272F"/>
                          </a:solidFill>
                          <a:latin typeface="Arial" panose="020B0604020202020204" pitchFamily="34" charset="0"/>
                          <a:cs typeface="Arial" panose="020B0604020202020204" pitchFamily="34" charset="0"/>
                        </a:rPr>
                        <a:t> </a:t>
                      </a:r>
                      <a:r>
                        <a:rPr sz="1500" spc="-5">
                          <a:solidFill>
                            <a:srgbClr val="36272F"/>
                          </a:solidFill>
                          <a:latin typeface="Arial" panose="020B0604020202020204" pitchFamily="34" charset="0"/>
                          <a:cs typeface="Arial" panose="020B0604020202020204" pitchFamily="34" charset="0"/>
                        </a:rPr>
                        <a:t>records</a:t>
                      </a:r>
                      <a:endParaRPr sz="1500">
                        <a:latin typeface="Arial" panose="020B0604020202020204" pitchFamily="34" charset="0"/>
                        <a:cs typeface="Arial" panose="020B0604020202020204" pitchFamily="34" charset="0"/>
                      </a:endParaRPr>
                    </a:p>
                  </a:txBody>
                  <a:tcPr marL="0" marR="0" marT="1270"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noFill/>
                  </a:tcPr>
                </a:tc>
                <a:tc>
                  <a:txBody>
                    <a:bodyPr/>
                    <a:lstStyle/>
                    <a:p>
                      <a:pPr marL="92075" marR="179070" algn="just">
                        <a:lnSpc>
                          <a:spcPct val="100000"/>
                        </a:lnSpc>
                        <a:spcBef>
                          <a:spcPts val="5"/>
                        </a:spcBef>
                      </a:pPr>
                      <a:r>
                        <a:rPr lang="en-US" sz="1500" spc="-5">
                          <a:solidFill>
                            <a:srgbClr val="36272F"/>
                          </a:solidFill>
                          <a:latin typeface="Arial" panose="020B0604020202020204" pitchFamily="34" charset="0"/>
                          <a:cs typeface="Arial" panose="020B0604020202020204" pitchFamily="34" charset="0"/>
                        </a:rPr>
                        <a:t>Integration</a:t>
                      </a:r>
                      <a:r>
                        <a:rPr lang="en-US" sz="1500" spc="-55">
                          <a:solidFill>
                            <a:srgbClr val="36272F"/>
                          </a:solidFill>
                          <a:latin typeface="Arial" panose="020B0604020202020204" pitchFamily="34" charset="0"/>
                          <a:cs typeface="Arial" panose="020B0604020202020204" pitchFamily="34" charset="0"/>
                        </a:rPr>
                        <a:t> </a:t>
                      </a:r>
                      <a:r>
                        <a:rPr lang="en-US" sz="1500" spc="-5">
                          <a:solidFill>
                            <a:srgbClr val="36272F"/>
                          </a:solidFill>
                          <a:latin typeface="Arial" panose="020B0604020202020204" pitchFamily="34" charset="0"/>
                          <a:cs typeface="Arial" panose="020B0604020202020204" pitchFamily="34" charset="0"/>
                        </a:rPr>
                        <a:t>of</a:t>
                      </a:r>
                      <a:r>
                        <a:rPr lang="en-US" sz="1500">
                          <a:solidFill>
                            <a:srgbClr val="36272F"/>
                          </a:solidFill>
                          <a:latin typeface="Arial" panose="020B0604020202020204" pitchFamily="34" charset="0"/>
                          <a:cs typeface="Arial" panose="020B0604020202020204" pitchFamily="34" charset="0"/>
                        </a:rPr>
                        <a:t> </a:t>
                      </a:r>
                      <a:r>
                        <a:rPr lang="en-US" sz="1500" spc="-5">
                          <a:solidFill>
                            <a:srgbClr val="36272F"/>
                          </a:solidFill>
                          <a:latin typeface="Arial" panose="020B0604020202020204" pitchFamily="34" charset="0"/>
                          <a:cs typeface="Arial" panose="020B0604020202020204" pitchFamily="34" charset="0"/>
                        </a:rPr>
                        <a:t>accounting</a:t>
                      </a:r>
                      <a:r>
                        <a:rPr lang="en-US" sz="1500" spc="-45">
                          <a:solidFill>
                            <a:srgbClr val="36272F"/>
                          </a:solidFill>
                          <a:latin typeface="Arial" panose="020B0604020202020204" pitchFamily="34" charset="0"/>
                          <a:cs typeface="Arial" panose="020B0604020202020204" pitchFamily="34" charset="0"/>
                        </a:rPr>
                        <a:t> </a:t>
                      </a:r>
                      <a:r>
                        <a:rPr lang="en-US" sz="1500" spc="-5">
                          <a:solidFill>
                            <a:srgbClr val="36272F"/>
                          </a:solidFill>
                          <a:latin typeface="Arial" panose="020B0604020202020204" pitchFamily="34" charset="0"/>
                          <a:cs typeface="Arial" panose="020B0604020202020204" pitchFamily="34" charset="0"/>
                        </a:rPr>
                        <a:t>records </a:t>
                      </a:r>
                      <a:r>
                        <a:rPr lang="en-US" sz="1500" spc="-484">
                          <a:solidFill>
                            <a:srgbClr val="36272F"/>
                          </a:solidFill>
                          <a:latin typeface="Arial" panose="020B0604020202020204" pitchFamily="34" charset="0"/>
                          <a:cs typeface="Arial" panose="020B0604020202020204" pitchFamily="34" charset="0"/>
                        </a:rPr>
                        <a:t> </a:t>
                      </a:r>
                      <a:r>
                        <a:rPr lang="en-US" sz="1500">
                          <a:solidFill>
                            <a:srgbClr val="36272F"/>
                          </a:solidFill>
                          <a:latin typeface="Arial" panose="020B0604020202020204" pitchFamily="34" charset="0"/>
                          <a:cs typeface="Arial" panose="020B0604020202020204" pitchFamily="34" charset="0"/>
                        </a:rPr>
                        <a:t>to</a:t>
                      </a:r>
                      <a:r>
                        <a:rPr lang="en-US" sz="1500" spc="-20">
                          <a:solidFill>
                            <a:srgbClr val="36272F"/>
                          </a:solidFill>
                          <a:latin typeface="Arial" panose="020B0604020202020204" pitchFamily="34" charset="0"/>
                          <a:cs typeface="Arial" panose="020B0604020202020204" pitchFamily="34" charset="0"/>
                        </a:rPr>
                        <a:t> </a:t>
                      </a:r>
                      <a:r>
                        <a:rPr lang="en-US" sz="1500">
                          <a:solidFill>
                            <a:srgbClr val="36272F"/>
                          </a:solidFill>
                          <a:latin typeface="Arial" panose="020B0604020202020204" pitchFamily="34" charset="0"/>
                          <a:cs typeface="Arial" panose="020B0604020202020204" pitchFamily="34" charset="0"/>
                        </a:rPr>
                        <a:t>ERP</a:t>
                      </a:r>
                      <a:r>
                        <a:rPr lang="en-US" sz="1500" spc="-80">
                          <a:solidFill>
                            <a:srgbClr val="36272F"/>
                          </a:solidFill>
                          <a:latin typeface="Arial" panose="020B0604020202020204" pitchFamily="34" charset="0"/>
                          <a:cs typeface="Arial" panose="020B0604020202020204" pitchFamily="34" charset="0"/>
                        </a:rPr>
                        <a:t> </a:t>
                      </a:r>
                      <a:r>
                        <a:rPr lang="en-US" sz="1500" spc="-20">
                          <a:solidFill>
                            <a:srgbClr val="36272F"/>
                          </a:solidFill>
                          <a:latin typeface="Arial" panose="020B0604020202020204" pitchFamily="34" charset="0"/>
                          <a:cs typeface="Arial" panose="020B0604020202020204" pitchFamily="34" charset="0"/>
                        </a:rPr>
                        <a:t>Software</a:t>
                      </a:r>
                      <a:endParaRPr lang="en-US" sz="1500">
                        <a:latin typeface="Arial" panose="020B0604020202020204" pitchFamily="34" charset="0"/>
                        <a:cs typeface="Arial" panose="020B0604020202020204" pitchFamily="34" charset="0"/>
                      </a:endParaRPr>
                    </a:p>
                  </a:txBody>
                  <a:tcPr marL="0" marR="0" marT="5715" marB="0" anchor="ctr">
                    <a:lnL w="12700">
                      <a:solidFill>
                        <a:srgbClr val="777877"/>
                      </a:solidFill>
                      <a:prstDash val="solid"/>
                    </a:lnL>
                    <a:lnR w="12700">
                      <a:solidFill>
                        <a:srgbClr val="777877"/>
                      </a:solidFill>
                      <a:prstDash val="solid"/>
                    </a:lnR>
                    <a:lnT w="12700">
                      <a:solidFill>
                        <a:srgbClr val="777877"/>
                      </a:solidFill>
                      <a:prstDash val="solid"/>
                    </a:lnT>
                    <a:lnB w="12700">
                      <a:solidFill>
                        <a:srgbClr val="777877"/>
                      </a:solidFill>
                      <a:prstDash val="solid"/>
                    </a:lnB>
                    <a:noFill/>
                  </a:tcPr>
                </a:tc>
                <a:extLst>
                  <a:ext uri="{0D108BD9-81ED-4DB2-BD59-A6C34878D82A}">
                    <a16:rowId xmlns:a16="http://schemas.microsoft.com/office/drawing/2014/main" val="10001"/>
                  </a:ext>
                </a:extLst>
              </a:tr>
            </a:tbl>
          </a:graphicData>
        </a:graphic>
      </p:graphicFrame>
      <p:sp>
        <p:nvSpPr>
          <p:cNvPr id="4" name="object 4"/>
          <p:cNvSpPr txBox="1"/>
          <p:nvPr/>
        </p:nvSpPr>
        <p:spPr>
          <a:xfrm>
            <a:off x="746124" y="2906105"/>
            <a:ext cx="9792000" cy="243656"/>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n-US" sz="1500" b="0" i="0" u="none" strike="noStrike" kern="1200" cap="none" spc="-30" normalizeH="0" baseline="0" noProof="0">
                <a:ln>
                  <a:noFill/>
                </a:ln>
                <a:solidFill>
                  <a:srgbClr val="36272F"/>
                </a:solidFill>
                <a:effectLst/>
                <a:uLnTx/>
                <a:uFillTx/>
                <a:latin typeface="Arial" panose="020B0604020202020204" pitchFamily="34" charset="0"/>
                <a:ea typeface="+mn-ea"/>
                <a:cs typeface="Arial" panose="020B0604020202020204" pitchFamily="34" charset="0"/>
              </a:rPr>
              <a:t>This recommendation has been reported in previous reports. However, it has not been acted upon till date.</a:t>
            </a:r>
            <a:endParaRPr kumimoji="0" sz="1500" b="0" i="0" u="none" strike="noStrike" kern="1200" cap="none" spc="0" normalizeH="0" baseline="0" noProof="0">
              <a:ln>
                <a:noFill/>
              </a:ln>
              <a:solidFill>
                <a:srgbClr val="777877"/>
              </a:solidFill>
              <a:effectLst/>
              <a:uLnTx/>
              <a:uFillTx/>
              <a:latin typeface="Arial" panose="020B0604020202020204" pitchFamily="34" charset="0"/>
              <a:ea typeface="+mn-ea"/>
              <a:cs typeface="Arial" panose="020B0604020202020204" pitchFamily="34" charset="0"/>
            </a:endParaRPr>
          </a:p>
        </p:txBody>
      </p:sp>
      <p:sp>
        <p:nvSpPr>
          <p:cNvPr id="8" name="Footer Placeholder 3">
            <a:extLst>
              <a:ext uri="{FF2B5EF4-FFF2-40B4-BE49-F238E27FC236}">
                <a16:creationId xmlns:a16="http://schemas.microsoft.com/office/drawing/2014/main" id="{D14A3655-A755-FA42-DFD0-62B72C1D5164}"/>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11" name="Titre 1">
            <a:extLst>
              <a:ext uri="{FF2B5EF4-FFF2-40B4-BE49-F238E27FC236}">
                <a16:creationId xmlns:a16="http://schemas.microsoft.com/office/drawing/2014/main" id="{C364C093-3618-618A-4853-E894F1FC0EA1}"/>
              </a:ext>
            </a:extLst>
          </p:cNvPr>
          <p:cNvSpPr txBox="1">
            <a:spLocks/>
          </p:cNvSpPr>
          <p:nvPr/>
        </p:nvSpPr>
        <p:spPr>
          <a:xfrm>
            <a:off x="484636" y="213765"/>
            <a:ext cx="6677243" cy="480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362731"/>
                </a:solidFill>
                <a:effectLst/>
                <a:uLnTx/>
                <a:uFillTx/>
                <a:latin typeface="Arial"/>
                <a:ea typeface="+mj-ea"/>
                <a:cs typeface="+mj-cs"/>
              </a:rPr>
              <a:t>2. Order to Cash (Cont’d)</a:t>
            </a:r>
          </a:p>
        </p:txBody>
      </p:sp>
      <p:sp>
        <p:nvSpPr>
          <p:cNvPr id="5" name="Footer Placeholder 3">
            <a:extLst>
              <a:ext uri="{FF2B5EF4-FFF2-40B4-BE49-F238E27FC236}">
                <a16:creationId xmlns:a16="http://schemas.microsoft.com/office/drawing/2014/main" id="{5EC92E65-9891-FFD0-E9B6-9773C521DDA2}"/>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1B14CA6-1E63-17FA-2F63-EF194517E6E9}"/>
              </a:ext>
            </a:extLst>
          </p:cNvPr>
          <p:cNvSpPr txBox="1">
            <a:spLocks/>
          </p:cNvSpPr>
          <p:nvPr/>
        </p:nvSpPr>
        <p:spPr>
          <a:xfrm>
            <a:off x="139861" y="138815"/>
            <a:ext cx="8388000" cy="396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362731"/>
                </a:solidFill>
                <a:effectLst/>
                <a:uLnTx/>
                <a:uFillTx/>
                <a:latin typeface="Arial"/>
                <a:ea typeface="+mj-ea"/>
                <a:cs typeface="+mj-cs"/>
              </a:rPr>
              <a:t> Unaddressed observations from earlier reports (High)</a:t>
            </a:r>
          </a:p>
        </p:txBody>
      </p:sp>
      <p:sp>
        <p:nvSpPr>
          <p:cNvPr id="8" name="Footer Placeholder 3">
            <a:extLst>
              <a:ext uri="{FF2B5EF4-FFF2-40B4-BE49-F238E27FC236}">
                <a16:creationId xmlns:a16="http://schemas.microsoft.com/office/drawing/2014/main" id="{D14A3655-A755-FA42-DFD0-62B72C1D5164}"/>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graphicFrame>
        <p:nvGraphicFramePr>
          <p:cNvPr id="6" name="Table 6">
            <a:extLst>
              <a:ext uri="{FF2B5EF4-FFF2-40B4-BE49-F238E27FC236}">
                <a16:creationId xmlns:a16="http://schemas.microsoft.com/office/drawing/2014/main" id="{CF4C8591-E5EA-910A-5903-24598ECDFFE1}"/>
              </a:ext>
            </a:extLst>
          </p:cNvPr>
          <p:cNvGraphicFramePr>
            <a:graphicFrameLocks noGrp="1"/>
          </p:cNvGraphicFramePr>
          <p:nvPr>
            <p:extLst>
              <p:ext uri="{D42A27DB-BD31-4B8C-83A1-F6EECF244321}">
                <p14:modId xmlns:p14="http://schemas.microsoft.com/office/powerpoint/2010/main" val="1532072710"/>
              </p:ext>
            </p:extLst>
          </p:nvPr>
        </p:nvGraphicFramePr>
        <p:xfrm>
          <a:off x="125066" y="633679"/>
          <a:ext cx="11977869" cy="38590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1889117204"/>
                    </a:ext>
                  </a:extLst>
                </a:gridCol>
                <a:gridCol w="3492000">
                  <a:extLst>
                    <a:ext uri="{9D8B030D-6E8A-4147-A177-3AD203B41FA5}">
                      <a16:colId xmlns:a16="http://schemas.microsoft.com/office/drawing/2014/main" val="3484812139"/>
                    </a:ext>
                  </a:extLst>
                </a:gridCol>
                <a:gridCol w="2484000">
                  <a:extLst>
                    <a:ext uri="{9D8B030D-6E8A-4147-A177-3AD203B41FA5}">
                      <a16:colId xmlns:a16="http://schemas.microsoft.com/office/drawing/2014/main" val="1556681113"/>
                    </a:ext>
                  </a:extLst>
                </a:gridCol>
                <a:gridCol w="1440000">
                  <a:extLst>
                    <a:ext uri="{9D8B030D-6E8A-4147-A177-3AD203B41FA5}">
                      <a16:colId xmlns:a16="http://schemas.microsoft.com/office/drawing/2014/main" val="4237110658"/>
                    </a:ext>
                  </a:extLst>
                </a:gridCol>
                <a:gridCol w="3096000">
                  <a:extLst>
                    <a:ext uri="{9D8B030D-6E8A-4147-A177-3AD203B41FA5}">
                      <a16:colId xmlns:a16="http://schemas.microsoft.com/office/drawing/2014/main" val="516507114"/>
                    </a:ext>
                  </a:extLst>
                </a:gridCol>
                <a:gridCol w="493869">
                  <a:extLst>
                    <a:ext uri="{9D8B030D-6E8A-4147-A177-3AD203B41FA5}">
                      <a16:colId xmlns:a16="http://schemas.microsoft.com/office/drawing/2014/main" val="2704468711"/>
                    </a:ext>
                  </a:extLst>
                </a:gridCol>
              </a:tblGrid>
              <a:tr h="235972">
                <a:tc>
                  <a:txBody>
                    <a:bodyPr/>
                    <a:lstStyle/>
                    <a:p>
                      <a:pPr algn="ctr">
                        <a:lnSpc>
                          <a:spcPct val="100000"/>
                        </a:lnSpc>
                      </a:pPr>
                      <a:r>
                        <a:rPr lang="en-US" sz="1100" b="1">
                          <a:solidFill>
                            <a:schemeClr val="accent6"/>
                          </a:solidFill>
                          <a:latin typeface="+mj-lt"/>
                          <a:cs typeface="Arial" panose="020B0604020202020204" pitchFamily="34" charset="0"/>
                        </a:rPr>
                        <a:t>Area</a:t>
                      </a:r>
                    </a:p>
                  </a:txBody>
                  <a:tcPr>
                    <a:solidFill>
                      <a:srgbClr val="BBADA2"/>
                    </a:solidFill>
                  </a:tcPr>
                </a:tc>
                <a:tc>
                  <a:txBody>
                    <a:bodyPr/>
                    <a:lstStyle/>
                    <a:p>
                      <a:pPr algn="ctr">
                        <a:lnSpc>
                          <a:spcPct val="100000"/>
                        </a:lnSpc>
                      </a:pPr>
                      <a:r>
                        <a:rPr lang="en-US" sz="1100" b="1">
                          <a:solidFill>
                            <a:schemeClr val="accent6"/>
                          </a:solidFill>
                          <a:latin typeface="+mj-lt"/>
                          <a:cs typeface="Arial" panose="020B0604020202020204" pitchFamily="34" charset="0"/>
                        </a:rPr>
                        <a:t>Observations as per earlier reports</a:t>
                      </a:r>
                    </a:p>
                  </a:txBody>
                  <a:tcPr>
                    <a:solidFill>
                      <a:srgbClr val="BBADA2"/>
                    </a:solidFill>
                  </a:tcPr>
                </a:tc>
                <a:tc>
                  <a:txBody>
                    <a:bodyPr/>
                    <a:lstStyle/>
                    <a:p>
                      <a:pPr algn="ctr">
                        <a:lnSpc>
                          <a:spcPct val="100000"/>
                        </a:lnSpc>
                      </a:pPr>
                      <a:r>
                        <a:rPr lang="en-US" sz="1100" b="1" kern="0">
                          <a:solidFill>
                            <a:schemeClr val="accent6"/>
                          </a:solidFill>
                          <a:latin typeface="+mj-lt"/>
                          <a:cs typeface="Arial" panose="020B0604020202020204" pitchFamily="34" charset="0"/>
                        </a:rPr>
                        <a:t>Action Recommended</a:t>
                      </a:r>
                      <a:endParaRPr lang="en-US" sz="1100" b="1">
                        <a:solidFill>
                          <a:schemeClr val="accent6"/>
                        </a:solidFill>
                        <a:latin typeface="+mj-lt"/>
                        <a:cs typeface="Arial" panose="020B0604020202020204" pitchFamily="34" charset="0"/>
                      </a:endParaRPr>
                    </a:p>
                  </a:txBody>
                  <a:tcPr>
                    <a:solidFill>
                      <a:srgbClr val="BBADA2"/>
                    </a:solidFill>
                  </a:tcPr>
                </a:tc>
                <a:tc>
                  <a:txBody>
                    <a:bodyPr/>
                    <a:lstStyle/>
                    <a:p>
                      <a:pPr algn="ctr">
                        <a:lnSpc>
                          <a:spcPct val="100000"/>
                        </a:lnSpc>
                      </a:pPr>
                      <a:r>
                        <a:rPr lang="en-US" sz="1100" b="1">
                          <a:solidFill>
                            <a:schemeClr val="accent6"/>
                          </a:solidFill>
                          <a:latin typeface="+mj-lt"/>
                          <a:cs typeface="Arial" panose="020B0604020202020204" pitchFamily="34" charset="0"/>
                        </a:rPr>
                        <a:t>Current Status</a:t>
                      </a:r>
                    </a:p>
                  </a:txBody>
                  <a:tcPr>
                    <a:solidFill>
                      <a:srgbClr val="BBADA2"/>
                    </a:solidFill>
                  </a:tcPr>
                </a:tc>
                <a:tc>
                  <a:txBody>
                    <a:bodyPr/>
                    <a:lstStyle/>
                    <a:p>
                      <a:pPr algn="ctr">
                        <a:lnSpc>
                          <a:spcPct val="100000"/>
                        </a:lnSpc>
                      </a:pPr>
                      <a:r>
                        <a:rPr lang="en-US" sz="1100" b="1">
                          <a:solidFill>
                            <a:schemeClr val="accent6"/>
                          </a:solidFill>
                          <a:latin typeface="+mj-lt"/>
                          <a:cs typeface="Arial" panose="020B0604020202020204" pitchFamily="34" charset="0"/>
                        </a:rPr>
                        <a:t>Revised Management response</a:t>
                      </a:r>
                    </a:p>
                  </a:txBody>
                  <a:tcPr>
                    <a:solidFill>
                      <a:srgbClr val="BBADA2"/>
                    </a:solidFill>
                  </a:tcPr>
                </a:tc>
                <a:tc>
                  <a:txBody>
                    <a:bodyPr/>
                    <a:lstStyle/>
                    <a:p>
                      <a:pPr algn="ctr">
                        <a:lnSpc>
                          <a:spcPct val="100000"/>
                        </a:lnSpc>
                      </a:pPr>
                      <a:r>
                        <a:rPr lang="en-US" sz="1100" b="1">
                          <a:solidFill>
                            <a:schemeClr val="accent6"/>
                          </a:solidFill>
                          <a:latin typeface="+mj-lt"/>
                          <a:cs typeface="Arial" panose="020B0604020202020204" pitchFamily="34" charset="0"/>
                        </a:rPr>
                        <a:t>Risk</a:t>
                      </a:r>
                    </a:p>
                  </a:txBody>
                  <a:tcPr>
                    <a:solidFill>
                      <a:srgbClr val="BBADA2"/>
                    </a:solidFill>
                  </a:tcPr>
                </a:tc>
                <a:extLst>
                  <a:ext uri="{0D108BD9-81ED-4DB2-BD59-A6C34878D82A}">
                    <a16:rowId xmlns:a16="http://schemas.microsoft.com/office/drawing/2014/main" val="224344736"/>
                  </a:ext>
                </a:extLst>
              </a:tr>
              <a:tr h="36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accent6"/>
                          </a:solidFill>
                          <a:latin typeface="+mn-lt"/>
                          <a:ea typeface="+mn-ea"/>
                          <a:cs typeface="Times New Roman" pitchFamily="18" charset="0"/>
                        </a:rPr>
                        <a:t>System Controls</a:t>
                      </a:r>
                      <a:endParaRPr lang="en-IN" sz="1100" b="1" kern="1200">
                        <a:solidFill>
                          <a:schemeClr val="accent6"/>
                        </a:solidFill>
                        <a:latin typeface="+mn-lt"/>
                        <a:ea typeface="+mn-ea"/>
                        <a:cs typeface="Arial" panose="020B0604020202020204" pitchFamily="34" charset="0"/>
                      </a:endParaRPr>
                    </a:p>
                  </a:txBody>
                  <a:tcPr/>
                </a:tc>
                <a:tc>
                  <a:txBody>
                    <a:bodyPr/>
                    <a:lstStyle/>
                    <a:p>
                      <a:pPr marL="180975" marR="105410" indent="-180975" algn="just">
                        <a:lnSpc>
                          <a:spcPct val="107300"/>
                        </a:lnSpc>
                        <a:spcBef>
                          <a:spcPts val="95"/>
                        </a:spcBef>
                        <a:buFont typeface="Wingdings" panose="05000000000000000000" pitchFamily="2" charset="2"/>
                        <a:buChar char="§"/>
                        <a:tabLst>
                          <a:tab pos="449263" algn="l"/>
                        </a:tabLst>
                      </a:pPr>
                      <a:r>
                        <a:rPr lang="en-US" sz="1100" b="1" spc="20">
                          <a:solidFill>
                            <a:schemeClr val="accent6"/>
                          </a:solidFill>
                          <a:cs typeface="Arial" panose="020B0604020202020204" pitchFamily="34" charset="0"/>
                        </a:rPr>
                        <a:t>POS payment system: </a:t>
                      </a:r>
                      <a:r>
                        <a:rPr lang="en-US" sz="1100" spc="20">
                          <a:solidFill>
                            <a:schemeClr val="accent6"/>
                          </a:solidFill>
                          <a:cs typeface="Arial" panose="020B0604020202020204" pitchFamily="34" charset="0"/>
                        </a:rPr>
                        <a:t>On review of the POS payment system, we observed the following:</a:t>
                      </a:r>
                    </a:p>
                    <a:p>
                      <a:pPr marL="360363" indent="-171450" algn="just">
                        <a:lnSpc>
                          <a:spcPct val="100000"/>
                        </a:lnSpc>
                        <a:spcBef>
                          <a:spcPts val="25"/>
                        </a:spcBef>
                        <a:buFont typeface="Courier New" panose="02070309020205020404" pitchFamily="49" charset="0"/>
                        <a:buChar char="o"/>
                        <a:tabLst>
                          <a:tab pos="482600" algn="l"/>
                          <a:tab pos="861060" algn="l"/>
                          <a:tab pos="1475105" algn="l"/>
                          <a:tab pos="1981200" algn="l"/>
                          <a:tab pos="2278380" algn="l"/>
                          <a:tab pos="2607310" algn="l"/>
                          <a:tab pos="2974340" algn="l"/>
                          <a:tab pos="3575685" algn="l"/>
                        </a:tabLst>
                      </a:pPr>
                      <a:r>
                        <a:rPr lang="en-US" sz="1100">
                          <a:solidFill>
                            <a:schemeClr val="accent6"/>
                          </a:solidFill>
                          <a:cs typeface="Arial" panose="020B0604020202020204" pitchFamily="34" charset="0"/>
                        </a:rPr>
                        <a:t>The cash till/ drawer was not auto locked and linked  with the POS system; it should ideally open only if  “cash” is chosen as the mode of tender;</a:t>
                      </a:r>
                    </a:p>
                    <a:p>
                      <a:pPr marL="188913" indent="0" algn="just">
                        <a:lnSpc>
                          <a:spcPct val="100000"/>
                        </a:lnSpc>
                        <a:spcBef>
                          <a:spcPts val="25"/>
                        </a:spcBef>
                        <a:buFont typeface="Courier New" panose="02070309020205020404" pitchFamily="49" charset="0"/>
                        <a:buNone/>
                        <a:tabLst>
                          <a:tab pos="482600" algn="l"/>
                          <a:tab pos="861060" algn="l"/>
                          <a:tab pos="1475105" algn="l"/>
                          <a:tab pos="1981200" algn="l"/>
                          <a:tab pos="2278380" algn="l"/>
                          <a:tab pos="2607310" algn="l"/>
                          <a:tab pos="2974340" algn="l"/>
                          <a:tab pos="3575685" algn="l"/>
                        </a:tabLst>
                      </a:pPr>
                      <a:endParaRPr lang="en-US" sz="1100">
                        <a:solidFill>
                          <a:schemeClr val="accent6"/>
                        </a:solidFill>
                        <a:cs typeface="Arial" panose="020B0604020202020204" pitchFamily="34" charset="0"/>
                      </a:endParaRPr>
                    </a:p>
                    <a:p>
                      <a:pPr marL="360363" indent="-171450" algn="just">
                        <a:lnSpc>
                          <a:spcPct val="100000"/>
                        </a:lnSpc>
                        <a:spcBef>
                          <a:spcPts val="25"/>
                        </a:spcBef>
                        <a:buFont typeface="Courier New" panose="02070309020205020404" pitchFamily="49" charset="0"/>
                        <a:buChar char="o"/>
                        <a:tabLst>
                          <a:tab pos="482600" algn="l"/>
                          <a:tab pos="861060" algn="l"/>
                          <a:tab pos="1475105" algn="l"/>
                          <a:tab pos="1981200" algn="l"/>
                          <a:tab pos="2278380" algn="l"/>
                          <a:tab pos="2607310" algn="l"/>
                          <a:tab pos="2974340" algn="l"/>
                          <a:tab pos="3575685" algn="l"/>
                        </a:tabLst>
                      </a:pPr>
                      <a:r>
                        <a:rPr lang="en-US" sz="1100" spc="-10">
                          <a:solidFill>
                            <a:schemeClr val="accent6"/>
                          </a:solidFill>
                          <a:cs typeface="Arial" panose="020B0604020202020204" pitchFamily="34" charset="0"/>
                        </a:rPr>
                        <a:t>The credit card payment gateway was not linked with  the POS system to auto update the amount and read and save only last 4 digits of the credit card.</a:t>
                      </a:r>
                    </a:p>
                    <a:p>
                      <a:pPr marL="188913" indent="0" algn="just">
                        <a:lnSpc>
                          <a:spcPct val="100000"/>
                        </a:lnSpc>
                        <a:spcBef>
                          <a:spcPts val="25"/>
                        </a:spcBef>
                        <a:buFont typeface="Courier New" panose="02070309020205020404" pitchFamily="49" charset="0"/>
                        <a:buNone/>
                        <a:tabLst>
                          <a:tab pos="482600" algn="l"/>
                          <a:tab pos="861060" algn="l"/>
                          <a:tab pos="1475105" algn="l"/>
                          <a:tab pos="1981200" algn="l"/>
                          <a:tab pos="2278380" algn="l"/>
                          <a:tab pos="2607310" algn="l"/>
                          <a:tab pos="2974340" algn="l"/>
                          <a:tab pos="3575685" algn="l"/>
                        </a:tabLst>
                      </a:pPr>
                      <a:endParaRPr lang="en-US" sz="1100" spc="-10">
                        <a:solidFill>
                          <a:schemeClr val="accent6"/>
                        </a:solidFill>
                        <a:cs typeface="Arial" panose="020B0604020202020204" pitchFamily="34" charset="0"/>
                      </a:endParaRPr>
                    </a:p>
                    <a:p>
                      <a:pPr marL="180975" marR="105410" indent="-180975" algn="just">
                        <a:lnSpc>
                          <a:spcPct val="107300"/>
                        </a:lnSpc>
                        <a:spcBef>
                          <a:spcPts val="95"/>
                        </a:spcBef>
                        <a:buFont typeface="Wingdings" panose="05000000000000000000" pitchFamily="2" charset="2"/>
                        <a:buChar char="§"/>
                        <a:tabLst>
                          <a:tab pos="449263" algn="l"/>
                        </a:tabLst>
                      </a:pPr>
                      <a:r>
                        <a:rPr lang="en-US" sz="1100" b="1" spc="20">
                          <a:solidFill>
                            <a:schemeClr val="accent6"/>
                          </a:solidFill>
                          <a:cs typeface="Arial" panose="020B0604020202020204" pitchFamily="34" charset="0"/>
                        </a:rPr>
                        <a:t>User Access controls</a:t>
                      </a:r>
                    </a:p>
                    <a:p>
                      <a:pPr marL="360363" indent="-171450" algn="just">
                        <a:spcBef>
                          <a:spcPts val="25"/>
                        </a:spcBef>
                        <a:buClrTx/>
                        <a:buFont typeface="Courier New" panose="02070309020205020404" pitchFamily="49" charset="0"/>
                        <a:buChar char="o"/>
                        <a:tabLst>
                          <a:tab pos="482600" algn="l"/>
                          <a:tab pos="861060" algn="l"/>
                          <a:tab pos="1475105" algn="l"/>
                          <a:tab pos="1981200" algn="l"/>
                          <a:tab pos="2278380" algn="l"/>
                          <a:tab pos="2607310" algn="l"/>
                          <a:tab pos="2974340" algn="l"/>
                          <a:tab pos="3575685" algn="l"/>
                        </a:tabLst>
                      </a:pPr>
                      <a:r>
                        <a:rPr lang="en-US" sz="1100" spc="-10">
                          <a:solidFill>
                            <a:schemeClr val="accent6"/>
                          </a:solidFill>
                          <a:cs typeface="Arial" panose="020B0604020202020204" pitchFamily="34" charset="0"/>
                        </a:rPr>
                        <a:t>We  observed that the Company did not maintain restrictive access rights given based on their attendance and work timings to their POS users.</a:t>
                      </a:r>
                    </a:p>
                  </a:txBody>
                  <a:tcPr/>
                </a:tc>
                <a:tc>
                  <a:txBody>
                    <a:bodyPr/>
                    <a:lstStyle/>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100">
                          <a:solidFill>
                            <a:schemeClr val="accent6"/>
                          </a:solidFill>
                          <a:cs typeface="Arial" panose="020B0604020202020204" pitchFamily="34" charset="0"/>
                        </a:rPr>
                        <a:t>Explore the possibility of auto locking the cash till/ drawer and  linking the details with the POS  system.</a:t>
                      </a:r>
                    </a:p>
                    <a:p>
                      <a:pPr marL="0" lvl="1" indent="0" algn="just" defTabSz="912813" eaLnBrk="0" fontAlgn="base" hangingPunct="0">
                        <a:spcBef>
                          <a:spcPct val="0"/>
                        </a:spcBef>
                        <a:spcAft>
                          <a:spcPct val="0"/>
                        </a:spcAft>
                        <a:buSzPct val="100000"/>
                        <a:buFont typeface="Wingdings" panose="05000000000000000000" pitchFamily="2" charset="2"/>
                        <a:buNone/>
                        <a:defRPr/>
                      </a:pPr>
                      <a:endParaRPr lang="en-US" sz="1100">
                        <a:solidFill>
                          <a:schemeClr val="accent6"/>
                        </a:solidFill>
                        <a:cs typeface="Arial" panose="020B0604020202020204" pitchFamily="34" charset="0"/>
                      </a:endParaRP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100">
                          <a:solidFill>
                            <a:schemeClr val="accent6"/>
                          </a:solidFill>
                          <a:cs typeface="Arial" panose="020B0604020202020204" pitchFamily="34" charset="0"/>
                        </a:rPr>
                        <a:t>Link the credit card payment  details with the POS and  maintain security and  confidentiality details (display of  the last 4 digits of the credit  card on the payment device  etc.).</a:t>
                      </a:r>
                    </a:p>
                    <a:p>
                      <a:pPr marL="0" lvl="1" indent="0" algn="just" defTabSz="912813" eaLnBrk="0" fontAlgn="base" hangingPunct="0">
                        <a:spcBef>
                          <a:spcPct val="0"/>
                        </a:spcBef>
                        <a:spcAft>
                          <a:spcPct val="0"/>
                        </a:spcAft>
                        <a:buSzPct val="100000"/>
                        <a:buFont typeface="Wingdings" panose="05000000000000000000" pitchFamily="2" charset="2"/>
                        <a:buNone/>
                        <a:defRPr/>
                      </a:pPr>
                      <a:endParaRPr lang="en-US" sz="1100">
                        <a:solidFill>
                          <a:schemeClr val="accent6"/>
                        </a:solidFill>
                        <a:cs typeface="Arial" panose="020B0604020202020204" pitchFamily="34" charset="0"/>
                      </a:endParaRP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100">
                          <a:solidFill>
                            <a:schemeClr val="accent6"/>
                          </a:solidFill>
                          <a:cs typeface="Arial" panose="020B0604020202020204" pitchFamily="34" charset="0"/>
                        </a:rPr>
                        <a:t>Explore the possibility of  allocating user rights for the  POS system based on their  attendance and the store  timings.</a:t>
                      </a:r>
                    </a:p>
                  </a:txBody>
                  <a:tcPr/>
                </a:tc>
                <a:tc>
                  <a:txBody>
                    <a:bodyPr/>
                    <a:lstStyle/>
                    <a:p>
                      <a:pPr marL="57150" marR="0" lvl="1" indent="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None/>
                        <a:tabLst/>
                        <a:defRPr/>
                      </a:pPr>
                      <a:r>
                        <a:rPr lang="en-US" sz="1100" b="1" kern="1200">
                          <a:solidFill>
                            <a:schemeClr val="accent6"/>
                          </a:solidFill>
                          <a:effectLst/>
                          <a:latin typeface="+mn-lt"/>
                          <a:ea typeface="+mn-ea"/>
                          <a:cs typeface="+mn-cs"/>
                        </a:rPr>
                        <a:t>Partially Implemented</a:t>
                      </a:r>
                    </a:p>
                    <a:p>
                      <a:pPr marL="57150" marR="0" lvl="1" indent="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None/>
                        <a:tabLst/>
                        <a:defRPr/>
                      </a:pPr>
                      <a:endParaRPr lang="en-US" sz="1100" b="1" kern="1200">
                        <a:solidFill>
                          <a:schemeClr val="accent6"/>
                        </a:solidFill>
                        <a:effectLst/>
                        <a:latin typeface="+mn-lt"/>
                        <a:ea typeface="+mn-ea"/>
                        <a:cs typeface="+mn-cs"/>
                      </a:endParaRPr>
                    </a:p>
                    <a:p>
                      <a:pPr marL="228600" marR="0" lvl="1" indent="-171450" algn="just" defTabSz="912813" rtl="0" eaLnBrk="0" fontAlgn="base" latinLnBrk="0" hangingPunct="0">
                        <a:lnSpc>
                          <a:spcPct val="100000"/>
                        </a:lnSpc>
                        <a:spcBef>
                          <a:spcPct val="0"/>
                        </a:spcBef>
                        <a:spcAft>
                          <a:spcPct val="0"/>
                        </a:spcAft>
                        <a:buClrTx/>
                        <a:buSzPct val="100000"/>
                        <a:buFont typeface="Wingdings" panose="05000000000000000000" pitchFamily="2" charset="2"/>
                        <a:buChar char="§"/>
                        <a:tabLst/>
                        <a:defRPr/>
                      </a:pPr>
                      <a:r>
                        <a:rPr lang="en-US" sz="1100" b="1" kern="1200">
                          <a:solidFill>
                            <a:schemeClr val="accent6"/>
                          </a:solidFill>
                          <a:effectLst/>
                          <a:latin typeface="+mn-lt"/>
                          <a:ea typeface="+mn-ea"/>
                          <a:cs typeface="+mn-cs"/>
                        </a:rPr>
                        <a:t>POS Payment System:</a:t>
                      </a:r>
                    </a:p>
                    <a:p>
                      <a:pPr marL="228600" marR="0" lvl="1" indent="-171450" algn="just" defTabSz="912813" rtl="0" eaLnBrk="0" fontAlgn="base" latinLnBrk="0" hangingPunct="0">
                        <a:lnSpc>
                          <a:spcPct val="100000"/>
                        </a:lnSpc>
                        <a:spcBef>
                          <a:spcPct val="0"/>
                        </a:spcBef>
                        <a:spcAft>
                          <a:spcPct val="0"/>
                        </a:spcAft>
                        <a:buClrTx/>
                        <a:buSzPct val="100000"/>
                        <a:buFont typeface="Courier New" panose="02070309020205020404" pitchFamily="49" charset="0"/>
                        <a:buChar char="o"/>
                        <a:tabLst/>
                        <a:defRPr/>
                      </a:pPr>
                      <a:r>
                        <a:rPr lang="en-US" sz="1100" kern="1200">
                          <a:solidFill>
                            <a:schemeClr val="accent6"/>
                          </a:solidFill>
                          <a:effectLst/>
                          <a:latin typeface="+mn-lt"/>
                          <a:ea typeface="+mn-ea"/>
                          <a:cs typeface="+mn-cs"/>
                        </a:rPr>
                        <a:t>Not implemented</a:t>
                      </a:r>
                    </a:p>
                    <a:p>
                      <a:pPr marL="57150" marR="0" lvl="1" indent="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None/>
                        <a:tabLst/>
                        <a:defRPr/>
                      </a:pPr>
                      <a:endParaRPr lang="en-US" sz="1100" kern="1200">
                        <a:solidFill>
                          <a:schemeClr val="accent6"/>
                        </a:solidFill>
                        <a:effectLst/>
                        <a:latin typeface="+mn-lt"/>
                        <a:ea typeface="+mn-ea"/>
                        <a:cs typeface="+mn-cs"/>
                      </a:endParaRPr>
                    </a:p>
                    <a:p>
                      <a:pPr marL="228600" marR="0" lvl="1" indent="-171450" algn="just" defTabSz="912813" rtl="0" eaLnBrk="0" fontAlgn="base" latinLnBrk="0" hangingPunct="0">
                        <a:lnSpc>
                          <a:spcPct val="100000"/>
                        </a:lnSpc>
                        <a:spcBef>
                          <a:spcPct val="0"/>
                        </a:spcBef>
                        <a:spcAft>
                          <a:spcPct val="0"/>
                        </a:spcAft>
                        <a:buClrTx/>
                        <a:buSzPct val="100000"/>
                        <a:buFont typeface="Wingdings" panose="05000000000000000000" pitchFamily="2" charset="2"/>
                        <a:buChar char="§"/>
                        <a:tabLst/>
                        <a:defRPr/>
                      </a:pPr>
                      <a:r>
                        <a:rPr lang="en-US" sz="1100" b="1" kern="1200">
                          <a:solidFill>
                            <a:schemeClr val="accent6"/>
                          </a:solidFill>
                          <a:effectLst/>
                          <a:latin typeface="+mn-lt"/>
                          <a:ea typeface="+mn-ea"/>
                          <a:cs typeface="+mn-cs"/>
                        </a:rPr>
                        <a:t>User Access Controls:</a:t>
                      </a:r>
                    </a:p>
                    <a:p>
                      <a:pPr marL="228600" marR="0" lvl="1" indent="-171450" algn="just" defTabSz="912813" rtl="0" eaLnBrk="0" fontAlgn="base" latinLnBrk="0" hangingPunct="0">
                        <a:lnSpc>
                          <a:spcPct val="100000"/>
                        </a:lnSpc>
                        <a:spcBef>
                          <a:spcPct val="0"/>
                        </a:spcBef>
                        <a:spcAft>
                          <a:spcPct val="0"/>
                        </a:spcAft>
                        <a:buClrTx/>
                        <a:buSzPct val="100000"/>
                        <a:buFont typeface="Courier New" panose="02070309020205020404" pitchFamily="49" charset="0"/>
                        <a:buChar char="o"/>
                        <a:tabLst/>
                        <a:defRPr/>
                      </a:pPr>
                      <a:r>
                        <a:rPr lang="en-US" sz="1100" kern="1200">
                          <a:solidFill>
                            <a:schemeClr val="accent6"/>
                          </a:solidFill>
                          <a:effectLst/>
                          <a:latin typeface="+mn-lt"/>
                          <a:ea typeface="+mn-ea"/>
                          <a:cs typeface="+mn-cs"/>
                        </a:rPr>
                        <a:t>Implemented</a:t>
                      </a:r>
                    </a:p>
                  </a:txBody>
                  <a:tcPr/>
                </a:tc>
                <a:tc>
                  <a:txBody>
                    <a:bodyPr/>
                    <a:lstStyle/>
                    <a:p>
                      <a:pPr marL="228600" marR="0" lvl="1" indent="-171450" algn="just" defTabSz="912813" rtl="0" eaLnBrk="0" fontAlgn="base" latinLnBrk="0" hangingPunct="0">
                        <a:lnSpc>
                          <a:spcPct val="100000"/>
                        </a:lnSpc>
                        <a:spcBef>
                          <a:spcPct val="0"/>
                        </a:spcBef>
                        <a:spcAft>
                          <a:spcPct val="0"/>
                        </a:spcAft>
                        <a:buClrTx/>
                        <a:buSzPct val="100000"/>
                        <a:buFont typeface="Wingdings" panose="05000000000000000000" pitchFamily="2" charset="2"/>
                        <a:buChar char="§"/>
                        <a:tabLst/>
                        <a:defRPr/>
                      </a:pPr>
                      <a:r>
                        <a:rPr lang="en-US" sz="1100" b="0">
                          <a:solidFill>
                            <a:schemeClr val="accent6"/>
                          </a:solidFill>
                          <a:effectLst/>
                          <a:latin typeface="+mj-lt"/>
                        </a:rPr>
                        <a:t>We have noted your suggestions, and we will explore the possibility of implementing the same.</a:t>
                      </a:r>
                    </a:p>
                    <a:p>
                      <a:pPr marL="57150" marR="0" lvl="1" indent="0" algn="just" defTabSz="912813" rtl="0" eaLnBrk="0" fontAlgn="base" latinLnBrk="0" hangingPunct="0">
                        <a:lnSpc>
                          <a:spcPct val="100000"/>
                        </a:lnSpc>
                        <a:spcBef>
                          <a:spcPct val="0"/>
                        </a:spcBef>
                        <a:spcAft>
                          <a:spcPct val="0"/>
                        </a:spcAft>
                        <a:buClrTx/>
                        <a:buSzPct val="100000"/>
                        <a:buFont typeface="Wingdings" panose="05000000000000000000" pitchFamily="2" charset="2"/>
                        <a:buNone/>
                        <a:tabLst/>
                        <a:defRPr/>
                      </a:pPr>
                      <a:endParaRPr lang="en-US" sz="1100" b="0">
                        <a:solidFill>
                          <a:schemeClr val="accent6"/>
                        </a:solidFill>
                        <a:effectLst/>
                        <a:latin typeface="+mj-lt"/>
                      </a:endParaRPr>
                    </a:p>
                    <a:p>
                      <a:pPr marL="228600" marR="0" lvl="1" indent="-171450" algn="just" defTabSz="912813" rtl="0" eaLnBrk="0" fontAlgn="base" latinLnBrk="0" hangingPunct="0">
                        <a:lnSpc>
                          <a:spcPct val="100000"/>
                        </a:lnSpc>
                        <a:spcBef>
                          <a:spcPct val="0"/>
                        </a:spcBef>
                        <a:spcAft>
                          <a:spcPct val="0"/>
                        </a:spcAft>
                        <a:buClrTx/>
                        <a:buSzPct val="100000"/>
                        <a:buFont typeface="Wingdings" panose="05000000000000000000" pitchFamily="2" charset="2"/>
                        <a:buChar char="§"/>
                        <a:tabLst/>
                        <a:defRPr/>
                      </a:pPr>
                      <a:r>
                        <a:rPr lang="en-US" sz="1100" b="0">
                          <a:solidFill>
                            <a:schemeClr val="accent6"/>
                          </a:solidFill>
                          <a:effectLst/>
                          <a:latin typeface="+mj-lt"/>
                        </a:rPr>
                        <a:t>User Access controls: We have provided separate login for each RDO Staff, Whoever is available in RDO will use their login ID to login in POS.</a:t>
                      </a:r>
                    </a:p>
                    <a:p>
                      <a:pPr marL="182563" marR="0" lvl="1" indent="-125413"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100" b="0">
                        <a:solidFill>
                          <a:schemeClr val="accent6"/>
                        </a:solidFill>
                        <a:effectLst/>
                        <a:latin typeface="+mj-lt"/>
                      </a:endParaRPr>
                    </a:p>
                  </a:txBody>
                  <a:tcPr/>
                </a:tc>
                <a:tc>
                  <a:txBody>
                    <a:bodyPr/>
                    <a:lstStyle/>
                    <a:p>
                      <a:pPr marL="285750" marR="0" lvl="1" indent="-228600" algn="just" defTabSz="912813" rtl="0" eaLnBrk="0" fontAlgn="base" latinLnBrk="0" hangingPunct="0">
                        <a:lnSpc>
                          <a:spcPct val="100000"/>
                        </a:lnSpc>
                        <a:spcBef>
                          <a:spcPct val="0"/>
                        </a:spcBef>
                        <a:spcAft>
                          <a:spcPct val="0"/>
                        </a:spcAft>
                        <a:buClr>
                          <a:srgbClr val="777877"/>
                        </a:buClr>
                        <a:buSzPct val="100000"/>
                        <a:buFont typeface="Arial" panose="020B0604020202020204" pitchFamily="34" charset="0"/>
                        <a:buChar char="•"/>
                        <a:tabLst/>
                        <a:defRPr/>
                      </a:pPr>
                      <a:endParaRPr lang="en-US" sz="1100">
                        <a:solidFill>
                          <a:schemeClr val="accent6"/>
                        </a:solidFill>
                        <a:effectLst/>
                        <a:latin typeface="+mj-lt"/>
                      </a:endParaRPr>
                    </a:p>
                  </a:txBody>
                  <a:tcPr>
                    <a:solidFill>
                      <a:srgbClr val="FF0000"/>
                    </a:solidFill>
                  </a:tcPr>
                </a:tc>
                <a:extLst>
                  <a:ext uri="{0D108BD9-81ED-4DB2-BD59-A6C34878D82A}">
                    <a16:rowId xmlns:a16="http://schemas.microsoft.com/office/drawing/2014/main" val="2388427152"/>
                  </a:ext>
                </a:extLst>
              </a:tr>
            </a:tbl>
          </a:graphicData>
        </a:graphic>
      </p:graphicFrame>
      <p:sp>
        <p:nvSpPr>
          <p:cNvPr id="3" name="Footer Placeholder 3">
            <a:extLst>
              <a:ext uri="{FF2B5EF4-FFF2-40B4-BE49-F238E27FC236}">
                <a16:creationId xmlns:a16="http://schemas.microsoft.com/office/drawing/2014/main" id="{9F55D0AC-4265-2E9A-9F9F-B76C9FC49E84}"/>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41</a:t>
            </a:r>
          </a:p>
        </p:txBody>
      </p:sp>
    </p:spTree>
    <p:extLst>
      <p:ext uri="{BB962C8B-B14F-4D97-AF65-F5344CB8AC3E}">
        <p14:creationId xmlns:p14="http://schemas.microsoft.com/office/powerpoint/2010/main" val="1753570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D8040131-448A-415A-A9B6-74D996EDC36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marL="0" marR="0" lvl="0" indent="0" algn="ctr" defTabSz="1219261" rtl="0" eaLnBrk="1" fontAlgn="auto" latinLnBrk="0" hangingPunct="1">
              <a:lnSpc>
                <a:spcPct val="100000"/>
              </a:lnSpc>
              <a:spcBef>
                <a:spcPts val="0"/>
              </a:spcBef>
              <a:spcAft>
                <a:spcPts val="0"/>
              </a:spcAft>
              <a:buClrTx/>
              <a:buSzTx/>
              <a:buFontTx/>
              <a:buNone/>
              <a:tabLst/>
              <a:defRPr/>
            </a:pPr>
            <a:fld id="{9DF686B8-C880-FF40-96DC-14FF2413C34E}" type="slidenum">
              <a:rPr kumimoji="0" lang="en-US" sz="900" b="0" i="0" u="none" strike="noStrike" kern="1200" cap="none" spc="0" normalizeH="0" baseline="0" noProof="0">
                <a:ln>
                  <a:noFill/>
                </a:ln>
                <a:solidFill>
                  <a:prstClr val="white"/>
                </a:solidFill>
                <a:effectLst/>
                <a:uLnTx/>
                <a:uFillTx/>
                <a:latin typeface="Source Sans Pro ExtraLight"/>
                <a:ea typeface="+mn-ea"/>
              </a:rPr>
              <a:pPr marL="0" marR="0" lvl="0" indent="0" algn="ctr" defTabSz="1219261"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prstClr val="white"/>
              </a:solidFill>
              <a:effectLst/>
              <a:uLnTx/>
              <a:uFillTx/>
              <a:latin typeface="Source Sans Pro ExtraLight"/>
              <a:ea typeface="+mn-ea"/>
            </a:endParaRPr>
          </a:p>
        </p:txBody>
      </p:sp>
      <p:sp>
        <p:nvSpPr>
          <p:cNvPr id="11" name="Espace réservé du contenu 2">
            <a:extLst>
              <a:ext uri="{FF2B5EF4-FFF2-40B4-BE49-F238E27FC236}">
                <a16:creationId xmlns:a16="http://schemas.microsoft.com/office/drawing/2014/main" id="{62DEBC4B-4091-4B54-8463-B774CF405F65}"/>
              </a:ext>
            </a:extLst>
          </p:cNvPr>
          <p:cNvSpPr txBox="1">
            <a:spLocks/>
          </p:cNvSpPr>
          <p:nvPr/>
        </p:nvSpPr>
        <p:spPr>
          <a:xfrm>
            <a:off x="525884" y="947435"/>
            <a:ext cx="1137708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1" lang="en-US" sz="1800" b="0" i="0" u="none" strike="noStrike" kern="1200" cap="none" spc="0" normalizeH="0" baseline="0" noProof="0">
              <a:ln>
                <a:noFill/>
              </a:ln>
              <a:solidFill>
                <a:srgbClr val="362731"/>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777877"/>
              </a:solidFill>
              <a:effectLst/>
              <a:uLnTx/>
              <a:uFillTx/>
              <a:latin typeface="Arial"/>
              <a:ea typeface="+mn-ea"/>
              <a:cs typeface="+mn-cs"/>
            </a:endParaRPr>
          </a:p>
        </p:txBody>
      </p:sp>
      <p:sp>
        <p:nvSpPr>
          <p:cNvPr id="12" name="Freeform 245">
            <a:extLst>
              <a:ext uri="{FF2B5EF4-FFF2-40B4-BE49-F238E27FC236}">
                <a16:creationId xmlns:a16="http://schemas.microsoft.com/office/drawing/2014/main" id="{5809D92C-9F2A-403B-9036-2527455F75A0}"/>
              </a:ext>
            </a:extLst>
          </p:cNvPr>
          <p:cNvSpPr>
            <a:spLocks/>
          </p:cNvSpPr>
          <p:nvPr/>
        </p:nvSpPr>
        <p:spPr bwMode="auto">
          <a:xfrm>
            <a:off x="304756" y="229877"/>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2731"/>
              </a:solidFill>
              <a:effectLst/>
              <a:uLnTx/>
              <a:uFillTx/>
              <a:latin typeface="Arial"/>
              <a:ea typeface="+mn-ea"/>
              <a:cs typeface="+mn-cs"/>
            </a:endParaRPr>
          </a:p>
        </p:txBody>
      </p:sp>
      <p:sp>
        <p:nvSpPr>
          <p:cNvPr id="15" name="Titre 1">
            <a:extLst>
              <a:ext uri="{FF2B5EF4-FFF2-40B4-BE49-F238E27FC236}">
                <a16:creationId xmlns:a16="http://schemas.microsoft.com/office/drawing/2014/main" id="{C5C64667-91C8-412B-9873-04D113152BC0}"/>
              </a:ext>
            </a:extLst>
          </p:cNvPr>
          <p:cNvSpPr txBox="1">
            <a:spLocks/>
          </p:cNvSpPr>
          <p:nvPr/>
        </p:nvSpPr>
        <p:spPr>
          <a:xfrm>
            <a:off x="466542" y="235486"/>
            <a:ext cx="5508000" cy="3118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000" b="1" i="0" u="none" strike="noStrike" kern="1200" cap="none" spc="0" normalizeH="0" baseline="0" noProof="0">
                <a:ln>
                  <a:noFill/>
                </a:ln>
                <a:solidFill>
                  <a:srgbClr val="000000"/>
                </a:solidFill>
                <a:effectLst/>
                <a:uLnTx/>
                <a:uFillTx/>
                <a:latin typeface="Arial"/>
                <a:ea typeface="+mj-ea"/>
                <a:cs typeface="Calibri" pitchFamily="34" charset="0"/>
              </a:rPr>
              <a:t>Follow up status of previous year IA reports</a:t>
            </a:r>
            <a:endParaRPr kumimoji="0" lang="en-IN" sz="2000" b="1" i="0" u="none" strike="noStrike" kern="1200" cap="none" spc="0" normalizeH="0" baseline="0" noProof="0">
              <a:ln>
                <a:noFill/>
              </a:ln>
              <a:solidFill>
                <a:srgbClr val="000000"/>
              </a:solidFill>
              <a:effectLst/>
              <a:uLnTx/>
              <a:uFillTx/>
              <a:latin typeface="Arial"/>
              <a:ea typeface="+mj-ea"/>
              <a:cs typeface="Calibri" pitchFamily="34" charset="0"/>
            </a:endParaRPr>
          </a:p>
        </p:txBody>
      </p:sp>
      <p:sp>
        <p:nvSpPr>
          <p:cNvPr id="16" name="TextBox 15">
            <a:extLst>
              <a:ext uri="{FF2B5EF4-FFF2-40B4-BE49-F238E27FC236}">
                <a16:creationId xmlns:a16="http://schemas.microsoft.com/office/drawing/2014/main" id="{1B6B5954-89B1-453E-982D-5CCE08A0D04B}"/>
              </a:ext>
            </a:extLst>
          </p:cNvPr>
          <p:cNvSpPr txBox="1"/>
          <p:nvPr/>
        </p:nvSpPr>
        <p:spPr>
          <a:xfrm>
            <a:off x="446477" y="838301"/>
            <a:ext cx="11232000"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pitchFamily="34" charset="0"/>
              </a:rPr>
              <a:t>Compliance status of observations in audit reports relating to areas covered in the current scope of work for order to cash area: </a:t>
            </a:r>
            <a:endParaRPr kumimoji="0" lang="en-US" altLang="en-US" sz="1800" b="1" i="0" u="none" strike="noStrike" kern="0" cap="none" spc="0" normalizeH="0" baseline="0" noProof="0">
              <a:ln>
                <a:noFill/>
              </a:ln>
              <a:solidFill>
                <a:srgbClr val="000000"/>
              </a:solidFill>
              <a:effectLst/>
              <a:highlight>
                <a:srgbClr val="FFFF00"/>
              </a:highlight>
              <a:uLnTx/>
              <a:uFillTx/>
              <a:latin typeface="Arial"/>
              <a:ea typeface="+mn-ea"/>
              <a:cs typeface="Calibri" pitchFamily="34" charset="0"/>
            </a:endParaRPr>
          </a:p>
        </p:txBody>
      </p:sp>
      <p:graphicFrame>
        <p:nvGraphicFramePr>
          <p:cNvPr id="17" name="Table 16">
            <a:extLst>
              <a:ext uri="{FF2B5EF4-FFF2-40B4-BE49-F238E27FC236}">
                <a16:creationId xmlns:a16="http://schemas.microsoft.com/office/drawing/2014/main" id="{F4408AFE-4214-1326-EABB-4E40427F2A76}"/>
              </a:ext>
            </a:extLst>
          </p:cNvPr>
          <p:cNvGraphicFramePr>
            <a:graphicFrameLocks noGrp="1"/>
          </p:cNvGraphicFramePr>
          <p:nvPr>
            <p:extLst>
              <p:ext uri="{D42A27DB-BD31-4B8C-83A1-F6EECF244321}">
                <p14:modId xmlns:p14="http://schemas.microsoft.com/office/powerpoint/2010/main" val="1630415223"/>
              </p:ext>
            </p:extLst>
          </p:nvPr>
        </p:nvGraphicFramePr>
        <p:xfrm>
          <a:off x="606001" y="1798717"/>
          <a:ext cx="10979999" cy="1620000"/>
        </p:xfrm>
        <a:graphic>
          <a:graphicData uri="http://schemas.openxmlformats.org/drawingml/2006/table">
            <a:tbl>
              <a:tblPr/>
              <a:tblGrid>
                <a:gridCol w="6783479">
                  <a:extLst>
                    <a:ext uri="{9D8B030D-6E8A-4147-A177-3AD203B41FA5}">
                      <a16:colId xmlns:a16="http://schemas.microsoft.com/office/drawing/2014/main" val="4174272234"/>
                    </a:ext>
                  </a:extLst>
                </a:gridCol>
                <a:gridCol w="1049130">
                  <a:extLst>
                    <a:ext uri="{9D8B030D-6E8A-4147-A177-3AD203B41FA5}">
                      <a16:colId xmlns:a16="http://schemas.microsoft.com/office/drawing/2014/main" val="2813313167"/>
                    </a:ext>
                  </a:extLst>
                </a:gridCol>
                <a:gridCol w="1049130">
                  <a:extLst>
                    <a:ext uri="{9D8B030D-6E8A-4147-A177-3AD203B41FA5}">
                      <a16:colId xmlns:a16="http://schemas.microsoft.com/office/drawing/2014/main" val="1086669016"/>
                    </a:ext>
                  </a:extLst>
                </a:gridCol>
                <a:gridCol w="1049130">
                  <a:extLst>
                    <a:ext uri="{9D8B030D-6E8A-4147-A177-3AD203B41FA5}">
                      <a16:colId xmlns:a16="http://schemas.microsoft.com/office/drawing/2014/main" val="299766842"/>
                    </a:ext>
                  </a:extLst>
                </a:gridCol>
                <a:gridCol w="1049130">
                  <a:extLst>
                    <a:ext uri="{9D8B030D-6E8A-4147-A177-3AD203B41FA5}">
                      <a16:colId xmlns:a16="http://schemas.microsoft.com/office/drawing/2014/main" val="2782255693"/>
                    </a:ext>
                  </a:extLst>
                </a:gridCol>
              </a:tblGrid>
              <a:tr h="324000">
                <a:tc>
                  <a:txBody>
                    <a:bodyPr/>
                    <a:lstStyle/>
                    <a:p>
                      <a:pPr algn="ctr" fontAlgn="ctr"/>
                      <a:r>
                        <a:rPr lang="en-IN" sz="1800" b="1" i="0" u="none" strike="noStrike">
                          <a:solidFill>
                            <a:srgbClr val="000000"/>
                          </a:solidFill>
                          <a:effectLst/>
                          <a:latin typeface="Arial" panose="020B0604020202020204" pitchFamily="34" charset="0"/>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800" b="1" i="0" u="none" strike="noStrike">
                          <a:solidFill>
                            <a:srgbClr val="FFFFFF"/>
                          </a:solidFill>
                          <a:effectLst/>
                          <a:latin typeface="Arial" panose="020B0604020202020204" pitchFamily="34" charset="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IN" sz="1800" b="1" i="0" u="none" strike="noStrike">
                          <a:solidFill>
                            <a:srgbClr val="000000"/>
                          </a:solidFill>
                          <a:effectLst/>
                          <a:latin typeface="Arial" panose="020B0604020202020204" pitchFamily="34" charset="0"/>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800" b="1" i="0" u="none" strike="noStrike">
                          <a:solidFill>
                            <a:srgbClr val="000000"/>
                          </a:solidFill>
                          <a:effectLst/>
                          <a:latin typeface="Arial" panose="020B0604020202020204" pitchFamily="34" charset="0"/>
                        </a:rPr>
                        <a:t>Low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800" b="1"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68876355"/>
                  </a:ext>
                </a:extLst>
              </a:tr>
              <a:tr h="324000">
                <a:tc>
                  <a:txBody>
                    <a:bodyPr/>
                    <a:lstStyle/>
                    <a:p>
                      <a:pPr algn="l" fontAlgn="b"/>
                      <a:r>
                        <a:rPr lang="en-US" sz="1800" b="1" i="0" u="none" strike="noStrike">
                          <a:solidFill>
                            <a:srgbClr val="000000"/>
                          </a:solidFill>
                          <a:effectLst/>
                          <a:latin typeface="Arial" panose="020B0604020202020204" pitchFamily="34" charset="0"/>
                        </a:rPr>
                        <a:t>Observations for which actions are recommended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148157"/>
                  </a:ext>
                </a:extLst>
              </a:tr>
              <a:tr h="324000">
                <a:tc>
                  <a:txBody>
                    <a:bodyPr/>
                    <a:lstStyle/>
                    <a:p>
                      <a:pPr algn="l" fontAlgn="b"/>
                      <a:r>
                        <a:rPr lang="en-IN" sz="1800" b="0" i="0" u="none" strike="noStrike">
                          <a:solidFill>
                            <a:srgbClr val="000000"/>
                          </a:solidFill>
                          <a:effectLst/>
                          <a:latin typeface="Arial" panose="020B0604020202020204" pitchFamily="34" charset="0"/>
                        </a:rPr>
                        <a:t>Actions taken and verified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66851"/>
                  </a:ext>
                </a:extLst>
              </a:tr>
              <a:tr h="324000">
                <a:tc>
                  <a:txBody>
                    <a:bodyPr/>
                    <a:lstStyle/>
                    <a:p>
                      <a:pPr algn="l" fontAlgn="b"/>
                      <a:r>
                        <a:rPr lang="en-US" sz="1800" b="0" i="0" u="none" strike="noStrike">
                          <a:solidFill>
                            <a:srgbClr val="000000"/>
                          </a:solidFill>
                          <a:effectLst/>
                          <a:latin typeface="Arial" panose="020B0604020202020204" pitchFamily="34" charset="0"/>
                        </a:rPr>
                        <a:t>Actions Items in progress/ </a:t>
                      </a:r>
                      <a:r>
                        <a:rPr lang="en-US" sz="1800" b="1" i="0" u="none" strike="noStrike">
                          <a:solidFill>
                            <a:srgbClr val="000000"/>
                          </a:solidFill>
                          <a:effectLst/>
                          <a:latin typeface="Arial" panose="020B0604020202020204" pitchFamily="34" charset="0"/>
                        </a:rPr>
                        <a:t>partially implemented</a:t>
                      </a:r>
                      <a:r>
                        <a:rPr lang="en-US" sz="1800" b="0" i="0" u="none" strike="noStrike">
                          <a:solidFill>
                            <a:srgbClr val="000000"/>
                          </a:solidFill>
                          <a:effectLst/>
                          <a:latin typeface="Arial" panose="020B0604020202020204" pitchFamily="34" charset="0"/>
                        </a:rPr>
                        <a:t> / not applicable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4640104"/>
                  </a:ext>
                </a:extLst>
              </a:tr>
              <a:tr h="324000">
                <a:tc>
                  <a:txBody>
                    <a:bodyPr/>
                    <a:lstStyle/>
                    <a:p>
                      <a:pPr algn="l" fontAlgn="b"/>
                      <a:r>
                        <a:rPr lang="en-IN" sz="1800" b="0" i="0" u="none" strike="noStrike">
                          <a:solidFill>
                            <a:srgbClr val="000000"/>
                          </a:solidFill>
                          <a:effectLst/>
                          <a:latin typeface="Arial" panose="020B0604020202020204" pitchFamily="34" charset="0"/>
                        </a:rPr>
                        <a:t>Actions Items Not implemented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168892"/>
                  </a:ext>
                </a:extLst>
              </a:tr>
            </a:tbl>
          </a:graphicData>
        </a:graphic>
      </p:graphicFrame>
      <p:sp>
        <p:nvSpPr>
          <p:cNvPr id="2" name="Footer Placeholder 3">
            <a:extLst>
              <a:ext uri="{FF2B5EF4-FFF2-40B4-BE49-F238E27FC236}">
                <a16:creationId xmlns:a16="http://schemas.microsoft.com/office/drawing/2014/main" id="{FB9265D1-3931-1760-CE6B-A4A24AF3457B}"/>
              </a:ext>
            </a:extLst>
          </p:cNvPr>
          <p:cNvSpPr txBox="1">
            <a:spLocks/>
          </p:cNvSpPr>
          <p:nvPr/>
        </p:nvSpPr>
        <p:spPr>
          <a:xfrm>
            <a:off x="4038600" y="635591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
        <p:nvSpPr>
          <p:cNvPr id="3" name="Footer Placeholder 3">
            <a:extLst>
              <a:ext uri="{FF2B5EF4-FFF2-40B4-BE49-F238E27FC236}">
                <a16:creationId xmlns:a16="http://schemas.microsoft.com/office/drawing/2014/main" id="{B756F7CF-BFD4-4908-2D05-A5CB173997DA}"/>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42</a:t>
            </a:r>
          </a:p>
        </p:txBody>
      </p:sp>
    </p:spTree>
    <p:extLst>
      <p:ext uri="{BB962C8B-B14F-4D97-AF65-F5344CB8AC3E}">
        <p14:creationId xmlns:p14="http://schemas.microsoft.com/office/powerpoint/2010/main" val="4251322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935" y="197704"/>
            <a:ext cx="8489601" cy="381515"/>
          </a:xfrm>
          <a:prstGeom prst="rect">
            <a:avLst/>
          </a:prstGeom>
        </p:spPr>
        <p:txBody>
          <a:bodyPr vert="horz" wrap="square" lIns="0" tIns="12065" rIns="0" bIns="0" rtlCol="0">
            <a:spAutoFit/>
          </a:bodyPr>
          <a:lstStyle/>
          <a:p>
            <a:pPr marL="12700">
              <a:lnSpc>
                <a:spcPct val="100000"/>
              </a:lnSpc>
              <a:spcBef>
                <a:spcPts val="95"/>
              </a:spcBef>
            </a:pPr>
            <a:r>
              <a:rPr lang="en-US" b="1" spc="-5">
                <a:solidFill>
                  <a:schemeClr val="accent6"/>
                </a:solidFill>
                <a:cs typeface="Arial"/>
              </a:rPr>
              <a:t>3</a:t>
            </a:r>
            <a:r>
              <a:rPr b="1" spc="-5">
                <a:solidFill>
                  <a:schemeClr val="accent6"/>
                </a:solidFill>
                <a:cs typeface="Arial"/>
              </a:rPr>
              <a:t>. Information </a:t>
            </a:r>
            <a:r>
              <a:rPr b="1" spc="-20">
                <a:solidFill>
                  <a:schemeClr val="accent6"/>
                </a:solidFill>
                <a:cs typeface="Arial"/>
              </a:rPr>
              <a:t>Technology </a:t>
            </a:r>
            <a:r>
              <a:rPr b="1" spc="-5">
                <a:solidFill>
                  <a:schemeClr val="accent6"/>
                </a:solidFill>
                <a:cs typeface="Arial"/>
              </a:rPr>
              <a:t>General</a:t>
            </a:r>
            <a:r>
              <a:rPr b="1" spc="125">
                <a:solidFill>
                  <a:schemeClr val="accent6"/>
                </a:solidFill>
                <a:cs typeface="Arial"/>
              </a:rPr>
              <a:t> </a:t>
            </a:r>
            <a:r>
              <a:rPr b="1" spc="-5">
                <a:solidFill>
                  <a:schemeClr val="accent6"/>
                </a:solidFill>
                <a:cs typeface="Arial"/>
              </a:rPr>
              <a:t>Controls</a:t>
            </a:r>
            <a:endParaRPr b="1">
              <a:solidFill>
                <a:schemeClr val="accent6"/>
              </a:solidFill>
              <a:cs typeface="Arial"/>
            </a:endParaRPr>
          </a:p>
        </p:txBody>
      </p:sp>
      <p:sp>
        <p:nvSpPr>
          <p:cNvPr id="3" name="object 3"/>
          <p:cNvSpPr txBox="1"/>
          <p:nvPr/>
        </p:nvSpPr>
        <p:spPr>
          <a:xfrm>
            <a:off x="420116" y="651479"/>
            <a:ext cx="11398504" cy="3244478"/>
          </a:xfrm>
          <a:prstGeom prst="rect">
            <a:avLst/>
          </a:prstGeom>
        </p:spPr>
        <p:txBody>
          <a:bodyPr vert="horz" wrap="square" lIns="0" tIns="12700" rIns="0" bIns="0" rtlCol="0">
            <a:spAutoFit/>
          </a:bodyPr>
          <a:lstStyle/>
          <a:p>
            <a:pPr marL="355600" marR="5080" lvl="0" indent="-342900" algn="just" defTabSz="914400" rtl="0" eaLnBrk="1" fontAlgn="auto" latinLnBrk="0" hangingPunct="1">
              <a:lnSpc>
                <a:spcPct val="100000"/>
              </a:lnSpc>
              <a:spcBef>
                <a:spcPts val="100"/>
              </a:spcBef>
              <a:spcAft>
                <a:spcPts val="0"/>
              </a:spcAft>
              <a:buClrTx/>
              <a:buSzTx/>
              <a:buFont typeface="Wingdings"/>
              <a:buChar char=""/>
              <a:tabLst>
                <a:tab pos="354965" algn="l"/>
                <a:tab pos="355600" algn="l"/>
              </a:tabLst>
              <a:defRPr/>
            </a:pPr>
            <a:r>
              <a:rPr kumimoji="0" sz="1500" b="0" i="0" u="none" strike="noStrike" kern="1200" cap="none" spc="0" normalizeH="0" baseline="0" noProof="0">
                <a:ln>
                  <a:noFill/>
                </a:ln>
                <a:solidFill>
                  <a:srgbClr val="171817"/>
                </a:solidFill>
                <a:effectLst/>
                <a:uLnTx/>
                <a:uFillTx/>
                <a:ea typeface="+mn-ea"/>
                <a:cs typeface="Arial"/>
              </a:rPr>
              <a:t>The </a:t>
            </a:r>
            <a:r>
              <a:rPr kumimoji="0" lang="en-IN" sz="1500" b="0" i="0" u="none" strike="noStrike" kern="1200" cap="none" spc="-5" normalizeH="0" baseline="0" noProof="0">
                <a:ln>
                  <a:noFill/>
                </a:ln>
                <a:solidFill>
                  <a:srgbClr val="171817"/>
                </a:solidFill>
                <a:effectLst/>
                <a:uLnTx/>
                <a:uFillTx/>
                <a:ea typeface="+mn-ea"/>
                <a:cs typeface="Arial"/>
              </a:rPr>
              <a:t>Company</a:t>
            </a:r>
            <a:r>
              <a:rPr kumimoji="0" sz="1500" b="0" i="0" u="none" strike="noStrike" kern="1200" cap="none" spc="-5" normalizeH="0" baseline="0" noProof="0">
                <a:ln>
                  <a:noFill/>
                </a:ln>
                <a:solidFill>
                  <a:srgbClr val="171817"/>
                </a:solidFill>
                <a:effectLst/>
                <a:uLnTx/>
                <a:uFillTx/>
                <a:ea typeface="+mn-ea"/>
                <a:cs typeface="Arial"/>
              </a:rPr>
              <a:t> has a </a:t>
            </a:r>
            <a:r>
              <a:rPr kumimoji="0" sz="1500" b="0" i="0" u="none" strike="noStrike" kern="1200" cap="none" spc="-10" normalizeH="0" baseline="0" noProof="0">
                <a:ln>
                  <a:noFill/>
                </a:ln>
                <a:solidFill>
                  <a:srgbClr val="171817"/>
                </a:solidFill>
                <a:effectLst/>
                <a:uLnTx/>
                <a:uFillTx/>
                <a:ea typeface="+mn-ea"/>
                <a:cs typeface="Arial"/>
              </a:rPr>
              <a:t>workgroup network. </a:t>
            </a:r>
            <a:r>
              <a:rPr kumimoji="0" sz="1500" b="0" i="0" u="none" strike="noStrike" kern="1200" cap="none" spc="-5" normalizeH="0" baseline="0" noProof="0">
                <a:ln>
                  <a:noFill/>
                </a:ln>
                <a:solidFill>
                  <a:srgbClr val="171817"/>
                </a:solidFill>
                <a:effectLst/>
                <a:uLnTx/>
                <a:uFillTx/>
                <a:ea typeface="+mn-ea"/>
                <a:cs typeface="Arial"/>
              </a:rPr>
              <a:t>Individual login </a:t>
            </a:r>
            <a:r>
              <a:rPr kumimoji="0" sz="1500" b="0" i="0" u="none" strike="noStrike" kern="1200" cap="none" spc="0" normalizeH="0" baseline="0" noProof="0">
                <a:ln>
                  <a:noFill/>
                </a:ln>
                <a:solidFill>
                  <a:srgbClr val="171817"/>
                </a:solidFill>
                <a:effectLst/>
                <a:uLnTx/>
                <a:uFillTx/>
                <a:ea typeface="+mn-ea"/>
                <a:cs typeface="Arial"/>
              </a:rPr>
              <a:t>IDs </a:t>
            </a:r>
            <a:r>
              <a:rPr kumimoji="0" sz="1500" b="0" i="0" u="none" strike="noStrike" kern="1200" cap="none" spc="-5" normalizeH="0" baseline="0" noProof="0">
                <a:ln>
                  <a:noFill/>
                </a:ln>
                <a:solidFill>
                  <a:srgbClr val="171817"/>
                </a:solidFill>
                <a:effectLst/>
                <a:uLnTx/>
                <a:uFillTx/>
                <a:ea typeface="+mn-ea"/>
                <a:cs typeface="Arial"/>
              </a:rPr>
              <a:t>are not created </a:t>
            </a:r>
            <a:r>
              <a:rPr kumimoji="0" sz="1500" b="0" i="0" u="none" strike="noStrike" kern="1200" cap="none" spc="0" normalizeH="0" baseline="0" noProof="0">
                <a:ln>
                  <a:noFill/>
                </a:ln>
                <a:solidFill>
                  <a:srgbClr val="171817"/>
                </a:solidFill>
                <a:effectLst/>
                <a:uLnTx/>
                <a:uFillTx/>
                <a:ea typeface="+mn-ea"/>
                <a:cs typeface="Arial"/>
              </a:rPr>
              <a:t>for </a:t>
            </a:r>
            <a:r>
              <a:rPr kumimoji="0" sz="1500" b="0" i="0" u="none" strike="noStrike" kern="1200" cap="none" spc="-10" normalizeH="0" baseline="0" noProof="0">
                <a:ln>
                  <a:noFill/>
                </a:ln>
                <a:solidFill>
                  <a:srgbClr val="171817"/>
                </a:solidFill>
                <a:effectLst/>
                <a:uLnTx/>
                <a:uFillTx/>
                <a:ea typeface="+mn-ea"/>
                <a:cs typeface="Arial"/>
              </a:rPr>
              <a:t>employees.</a:t>
            </a:r>
            <a:r>
              <a:rPr kumimoji="0" lang="en-IN" sz="1500" b="0" i="0" u="none" strike="noStrike" kern="1200" cap="none" spc="-10" normalizeH="0" baseline="0" noProof="0">
                <a:ln>
                  <a:noFill/>
                </a:ln>
                <a:solidFill>
                  <a:srgbClr val="171817"/>
                </a:solidFill>
                <a:effectLst/>
                <a:uLnTx/>
                <a:uFillTx/>
                <a:ea typeface="+mn-ea"/>
                <a:cs typeface="Arial"/>
              </a:rPr>
              <a:t> </a:t>
            </a:r>
            <a:r>
              <a:rPr kumimoji="0" sz="1500" b="0" i="0" u="none" strike="noStrike" kern="1200" cap="none" spc="0" normalizeH="0" baseline="0" noProof="0">
                <a:ln>
                  <a:noFill/>
                </a:ln>
                <a:solidFill>
                  <a:srgbClr val="171817"/>
                </a:solidFill>
                <a:effectLst/>
                <a:uLnTx/>
                <a:uFillTx/>
                <a:ea typeface="+mn-ea"/>
                <a:cs typeface="Arial"/>
              </a:rPr>
              <a:t>The </a:t>
            </a:r>
            <a:r>
              <a:rPr kumimoji="0" sz="1500" b="0" i="0" u="none" strike="noStrike" kern="1200" cap="none" spc="-5" normalizeH="0" baseline="0" noProof="0">
                <a:ln>
                  <a:noFill/>
                </a:ln>
                <a:solidFill>
                  <a:srgbClr val="171817"/>
                </a:solidFill>
                <a:effectLst/>
                <a:uLnTx/>
                <a:uFillTx/>
                <a:ea typeface="+mn-ea"/>
                <a:cs typeface="Arial"/>
              </a:rPr>
              <a:t>email</a:t>
            </a:r>
            <a:r>
              <a:rPr kumimoji="0" lang="en-IN" sz="1500" b="0" i="0" u="none" strike="noStrike" kern="1200" cap="none" spc="-5" normalizeH="0" baseline="0" noProof="0">
                <a:ln>
                  <a:noFill/>
                </a:ln>
                <a:solidFill>
                  <a:srgbClr val="171817"/>
                </a:solidFill>
                <a:effectLst/>
                <a:uLnTx/>
                <a:uFillTx/>
                <a:ea typeface="+mn-ea"/>
                <a:cs typeface="Arial"/>
              </a:rPr>
              <a:t> </a:t>
            </a:r>
            <a:r>
              <a:rPr kumimoji="0" sz="1500" b="0" i="0" u="none" strike="noStrike" kern="1200" cap="none" spc="0" normalizeH="0" baseline="0" noProof="0">
                <a:ln>
                  <a:noFill/>
                </a:ln>
                <a:solidFill>
                  <a:srgbClr val="171817"/>
                </a:solidFill>
                <a:effectLst/>
                <a:uLnTx/>
                <a:uFillTx/>
                <a:ea typeface="+mn-ea"/>
                <a:cs typeface="Arial"/>
              </a:rPr>
              <a:t>IDs of the </a:t>
            </a:r>
            <a:r>
              <a:rPr kumimoji="0" sz="1500" b="0" i="0" u="none" strike="noStrike" kern="1200" cap="none" spc="-10" normalizeH="0" baseline="0" noProof="0">
                <a:ln>
                  <a:noFill/>
                </a:ln>
                <a:solidFill>
                  <a:srgbClr val="171817"/>
                </a:solidFill>
                <a:effectLst/>
                <a:uLnTx/>
                <a:uFillTx/>
                <a:ea typeface="+mn-ea"/>
                <a:cs typeface="Arial"/>
              </a:rPr>
              <a:t>employees </a:t>
            </a:r>
            <a:r>
              <a:rPr kumimoji="0" sz="1500" b="0" i="0" u="none" strike="noStrike" kern="1200" cap="none" spc="-5" normalizeH="0" baseline="0" noProof="0">
                <a:ln>
                  <a:noFill/>
                </a:ln>
                <a:solidFill>
                  <a:srgbClr val="171817"/>
                </a:solidFill>
                <a:effectLst/>
                <a:uLnTx/>
                <a:uFillTx/>
                <a:ea typeface="+mn-ea"/>
                <a:cs typeface="Arial"/>
              </a:rPr>
              <a:t>are created once </a:t>
            </a:r>
            <a:r>
              <a:rPr kumimoji="0" sz="1500" b="0" i="0" u="none" strike="noStrike" kern="1200" cap="none" spc="0" normalizeH="0" baseline="0" noProof="0">
                <a:ln>
                  <a:noFill/>
                </a:ln>
                <a:solidFill>
                  <a:srgbClr val="171817"/>
                </a:solidFill>
                <a:effectLst/>
                <a:uLnTx/>
                <a:uFillTx/>
                <a:ea typeface="+mn-ea"/>
                <a:cs typeface="Arial"/>
              </a:rPr>
              <a:t>the IT </a:t>
            </a:r>
            <a:r>
              <a:rPr kumimoji="0" sz="1500" b="0" i="0" u="none" strike="noStrike" kern="1200" cap="none" spc="-5" normalizeH="0" baseline="0" noProof="0">
                <a:ln>
                  <a:noFill/>
                </a:ln>
                <a:solidFill>
                  <a:srgbClr val="171817"/>
                </a:solidFill>
                <a:effectLst/>
                <a:uLnTx/>
                <a:uFillTx/>
                <a:ea typeface="+mn-ea"/>
                <a:cs typeface="Arial"/>
              </a:rPr>
              <a:t>department receives a </a:t>
            </a:r>
            <a:r>
              <a:rPr kumimoji="0" sz="1500" b="0" i="0" u="none" strike="noStrike" kern="1200" cap="none" spc="-10" normalizeH="0" baseline="0" noProof="0">
                <a:ln>
                  <a:noFill/>
                </a:ln>
                <a:solidFill>
                  <a:srgbClr val="171817"/>
                </a:solidFill>
                <a:effectLst/>
                <a:uLnTx/>
                <a:uFillTx/>
                <a:ea typeface="+mn-ea"/>
                <a:cs typeface="Arial"/>
              </a:rPr>
              <a:t>written </a:t>
            </a:r>
            <a:r>
              <a:rPr kumimoji="0" sz="1500" b="0" i="0" u="none" strike="noStrike" kern="1200" cap="none" spc="-5" normalizeH="0" baseline="0" noProof="0">
                <a:ln>
                  <a:noFill/>
                </a:ln>
                <a:solidFill>
                  <a:srgbClr val="171817"/>
                </a:solidFill>
                <a:effectLst/>
                <a:uLnTx/>
                <a:uFillTx/>
                <a:ea typeface="+mn-ea"/>
                <a:cs typeface="Arial"/>
              </a:rPr>
              <a:t>intimation </a:t>
            </a:r>
            <a:r>
              <a:rPr kumimoji="0" sz="1500" b="0" i="0" u="none" strike="noStrike" kern="1200" cap="none" spc="0" normalizeH="0" baseline="0" noProof="0">
                <a:ln>
                  <a:noFill/>
                </a:ln>
                <a:solidFill>
                  <a:srgbClr val="171817"/>
                </a:solidFill>
                <a:effectLst/>
                <a:uLnTx/>
                <a:uFillTx/>
                <a:ea typeface="+mn-ea"/>
                <a:cs typeface="Arial"/>
              </a:rPr>
              <a:t>from the </a:t>
            </a:r>
            <a:r>
              <a:rPr kumimoji="0" sz="1500" b="0" i="0" u="none" strike="noStrike" kern="1200" cap="none" spc="-5" normalizeH="0" baseline="0" noProof="0">
                <a:ln>
                  <a:noFill/>
                </a:ln>
                <a:solidFill>
                  <a:srgbClr val="171817"/>
                </a:solidFill>
                <a:effectLst/>
                <a:uLnTx/>
                <a:uFillTx/>
                <a:ea typeface="+mn-ea"/>
                <a:cs typeface="Arial"/>
              </a:rPr>
              <a:t>HR department.</a:t>
            </a:r>
            <a:endParaRPr kumimoji="0" sz="1500" b="0" i="0" u="none" strike="noStrike" kern="1200" cap="none" spc="0" normalizeH="0" baseline="0" noProof="0">
              <a:ln>
                <a:noFill/>
              </a:ln>
              <a:solidFill>
                <a:srgbClr val="777877"/>
              </a:solidFill>
              <a:effectLst/>
              <a:uLnTx/>
              <a:uFillTx/>
              <a:ea typeface="+mn-ea"/>
              <a:cs typeface="Arial"/>
            </a:endParaRPr>
          </a:p>
          <a:p>
            <a:pPr marL="355600" marR="0" lvl="0" indent="-342900" algn="l"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endParaRPr kumimoji="0" lang="en-US" sz="1500" b="0" i="0" u="none" strike="noStrike" kern="1200" cap="none" spc="0" normalizeH="0" baseline="0" noProof="0">
              <a:ln>
                <a:noFill/>
              </a:ln>
              <a:solidFill>
                <a:srgbClr val="171817"/>
              </a:solidFill>
              <a:effectLst/>
              <a:uLnTx/>
              <a:uFillTx/>
              <a:ea typeface="+mn-ea"/>
              <a:cs typeface="Arial"/>
            </a:endParaRPr>
          </a:p>
          <a:p>
            <a:pPr marL="355600" marR="0" lvl="0" indent="-342900" algn="just"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r>
              <a:rPr kumimoji="0" sz="1500" b="0" i="0" u="none" strike="noStrike" kern="1200" cap="none" spc="0" normalizeH="0" baseline="0" noProof="0">
                <a:ln>
                  <a:noFill/>
                </a:ln>
                <a:solidFill>
                  <a:srgbClr val="171817"/>
                </a:solidFill>
                <a:effectLst/>
                <a:uLnTx/>
                <a:uFillTx/>
                <a:ea typeface="+mn-ea"/>
                <a:cs typeface="Arial"/>
              </a:rPr>
              <a:t>The </a:t>
            </a:r>
            <a:r>
              <a:rPr kumimoji="0" lang="en-IN" sz="1500" b="0" i="0" u="none" strike="noStrike" kern="1200" cap="none" spc="-15" normalizeH="0" baseline="0" noProof="0">
                <a:ln>
                  <a:noFill/>
                </a:ln>
                <a:solidFill>
                  <a:srgbClr val="171817"/>
                </a:solidFill>
                <a:effectLst/>
                <a:uLnTx/>
                <a:uFillTx/>
                <a:ea typeface="+mn-ea"/>
                <a:cs typeface="Arial"/>
              </a:rPr>
              <a:t>Company</a:t>
            </a:r>
            <a:r>
              <a:rPr kumimoji="0" sz="1500" b="0" i="0" u="none" strike="noStrike" kern="1200" cap="none" spc="-15" normalizeH="0" baseline="0" noProof="0">
                <a:ln>
                  <a:noFill/>
                </a:ln>
                <a:solidFill>
                  <a:srgbClr val="171817"/>
                </a:solidFill>
                <a:effectLst/>
                <a:uLnTx/>
                <a:uFillTx/>
                <a:ea typeface="+mn-ea"/>
                <a:cs typeface="Arial"/>
              </a:rPr>
              <a:t>’s </a:t>
            </a:r>
            <a:r>
              <a:rPr kumimoji="0" sz="1500" b="0" i="0" u="none" strike="noStrike" kern="1200" cap="none" spc="-5" normalizeH="0" baseline="0" noProof="0">
                <a:ln>
                  <a:noFill/>
                </a:ln>
                <a:solidFill>
                  <a:srgbClr val="171817"/>
                </a:solidFill>
                <a:effectLst/>
                <a:uLnTx/>
                <a:uFillTx/>
                <a:ea typeface="+mn-ea"/>
                <a:cs typeface="Arial"/>
              </a:rPr>
              <a:t>server is located at the registered </a:t>
            </a:r>
            <a:r>
              <a:rPr kumimoji="0" sz="1500" b="0" i="0" u="none" strike="noStrike" kern="1200" cap="none" spc="-10" normalizeH="0" baseline="0" noProof="0">
                <a:ln>
                  <a:noFill/>
                </a:ln>
                <a:solidFill>
                  <a:srgbClr val="171817"/>
                </a:solidFill>
                <a:effectLst/>
                <a:uLnTx/>
                <a:uFillTx/>
                <a:ea typeface="+mn-ea"/>
                <a:cs typeface="Arial"/>
              </a:rPr>
              <a:t>office </a:t>
            </a:r>
            <a:r>
              <a:rPr kumimoji="0" sz="1500" b="0" i="0" u="none" strike="noStrike" kern="1200" cap="none" spc="-5" normalizeH="0" baseline="0" noProof="0">
                <a:ln>
                  <a:noFill/>
                </a:ln>
                <a:solidFill>
                  <a:srgbClr val="171817"/>
                </a:solidFill>
                <a:effectLst/>
                <a:uLnTx/>
                <a:uFillTx/>
                <a:ea typeface="+mn-ea"/>
                <a:cs typeface="Arial"/>
              </a:rPr>
              <a:t>at </a:t>
            </a:r>
            <a:r>
              <a:rPr kumimoji="0" sz="1500" b="0" i="0" u="none" strike="noStrike" kern="1200" cap="none" spc="0" normalizeH="0" baseline="0" noProof="0">
                <a:ln>
                  <a:noFill/>
                </a:ln>
                <a:solidFill>
                  <a:srgbClr val="171817"/>
                </a:solidFill>
                <a:effectLst/>
                <a:uLnTx/>
                <a:uFillTx/>
                <a:ea typeface="+mn-ea"/>
                <a:cs typeface="Arial"/>
              </a:rPr>
              <a:t>Oracle </a:t>
            </a:r>
            <a:r>
              <a:rPr kumimoji="0" sz="1500" b="0" i="0" u="none" strike="noStrike" kern="1200" cap="none" spc="-5" normalizeH="0" baseline="0" noProof="0">
                <a:ln>
                  <a:noFill/>
                </a:ln>
                <a:solidFill>
                  <a:srgbClr val="171817"/>
                </a:solidFill>
                <a:effectLst/>
                <a:uLnTx/>
                <a:uFillTx/>
                <a:ea typeface="+mn-ea"/>
                <a:cs typeface="Arial"/>
              </a:rPr>
              <a:t>Point and data is also stored</a:t>
            </a:r>
            <a:r>
              <a:rPr kumimoji="0" sz="1500" b="0" i="0" u="none" strike="noStrike" kern="1200" cap="none" spc="175" normalizeH="0" baseline="0" noProof="0">
                <a:ln>
                  <a:noFill/>
                </a:ln>
                <a:solidFill>
                  <a:srgbClr val="171817"/>
                </a:solidFill>
                <a:effectLst/>
                <a:uLnTx/>
                <a:uFillTx/>
                <a:ea typeface="+mn-ea"/>
                <a:cs typeface="Arial"/>
              </a:rPr>
              <a:t> </a:t>
            </a:r>
            <a:r>
              <a:rPr kumimoji="0" sz="1500" b="0" i="0" u="none" strike="noStrike" kern="1200" cap="none" spc="-10" normalizeH="0" baseline="0" noProof="0">
                <a:ln>
                  <a:noFill/>
                </a:ln>
                <a:solidFill>
                  <a:srgbClr val="171817"/>
                </a:solidFill>
                <a:effectLst/>
                <a:uLnTx/>
                <a:uFillTx/>
                <a:ea typeface="+mn-ea"/>
                <a:cs typeface="Arial"/>
              </a:rPr>
              <a:t>offsite</a:t>
            </a:r>
            <a:r>
              <a:rPr kumimoji="0" lang="en-IN" sz="1500" b="0" i="0" u="none" strike="noStrike" kern="1200" cap="none" spc="-10" normalizeH="0" baseline="0" noProof="0">
                <a:ln>
                  <a:noFill/>
                </a:ln>
                <a:solidFill>
                  <a:srgbClr val="171817"/>
                </a:solidFill>
                <a:effectLst/>
                <a:uLnTx/>
                <a:uFillTx/>
                <a:ea typeface="+mn-ea"/>
                <a:cs typeface="Arial"/>
              </a:rPr>
              <a:t> </a:t>
            </a:r>
            <a:r>
              <a:rPr kumimoji="0" lang="en-US" sz="1500" b="0" i="0" u="none" strike="noStrike" kern="1200" cap="none" spc="-5" normalizeH="0" baseline="0" noProof="0">
                <a:ln>
                  <a:noFill/>
                </a:ln>
                <a:solidFill>
                  <a:srgbClr val="171817"/>
                </a:solidFill>
                <a:effectLst/>
                <a:uLnTx/>
                <a:uFillTx/>
                <a:ea typeface="+mn-ea"/>
                <a:cs typeface="Arial"/>
              </a:rPr>
              <a:t>i.e.,</a:t>
            </a:r>
            <a:r>
              <a:rPr kumimoji="0" sz="1500" b="0" i="0" u="none" strike="noStrike" kern="1200" cap="none" spc="-5" normalizeH="0" baseline="0" noProof="0">
                <a:ln>
                  <a:noFill/>
                </a:ln>
                <a:solidFill>
                  <a:srgbClr val="171817"/>
                </a:solidFill>
                <a:effectLst/>
                <a:uLnTx/>
                <a:uFillTx/>
                <a:ea typeface="+mn-ea"/>
                <a:cs typeface="Arial"/>
              </a:rPr>
              <a:t> at </a:t>
            </a:r>
            <a:r>
              <a:rPr kumimoji="0" sz="1500" b="0" i="0" u="none" strike="noStrike" kern="1200" cap="none" spc="0" normalizeH="0" baseline="0" noProof="0">
                <a:ln>
                  <a:noFill/>
                </a:ln>
                <a:solidFill>
                  <a:srgbClr val="171817"/>
                </a:solidFill>
                <a:effectLst/>
                <a:uLnTx/>
                <a:uFillTx/>
                <a:ea typeface="+mn-ea"/>
                <a:cs typeface="Arial"/>
              </a:rPr>
              <a:t>the </a:t>
            </a:r>
            <a:r>
              <a:rPr kumimoji="0" sz="1500" b="0" i="0" u="none" strike="noStrike" kern="1200" cap="none" spc="-5" normalizeH="0" baseline="0" noProof="0">
                <a:ln>
                  <a:noFill/>
                </a:ln>
                <a:solidFill>
                  <a:srgbClr val="171817"/>
                </a:solidFill>
                <a:effectLst/>
                <a:uLnTx/>
                <a:uFillTx/>
                <a:ea typeface="+mn-ea"/>
                <a:cs typeface="Arial"/>
              </a:rPr>
              <a:t>Forever Living Products Plaza</a:t>
            </a:r>
            <a:r>
              <a:rPr kumimoji="0" sz="1500" b="0" i="0" u="none" strike="noStrike" kern="1200" cap="none" spc="30" normalizeH="0" baseline="0" noProof="0">
                <a:ln>
                  <a:noFill/>
                </a:ln>
                <a:solidFill>
                  <a:srgbClr val="171817"/>
                </a:solidFill>
                <a:effectLst/>
                <a:uLnTx/>
                <a:uFillTx/>
                <a:ea typeface="+mn-ea"/>
                <a:cs typeface="Arial"/>
              </a:rPr>
              <a:t> </a:t>
            </a:r>
            <a:r>
              <a:rPr kumimoji="0" sz="1500" b="0" i="0" u="none" strike="noStrike" kern="1200" cap="none" spc="-10" normalizeH="0" baseline="0" noProof="0">
                <a:ln>
                  <a:noFill/>
                </a:ln>
                <a:solidFill>
                  <a:srgbClr val="171817"/>
                </a:solidFill>
                <a:effectLst/>
                <a:uLnTx/>
                <a:uFillTx/>
                <a:ea typeface="+mn-ea"/>
                <a:cs typeface="Arial"/>
              </a:rPr>
              <a:t>office.</a:t>
            </a:r>
            <a:endParaRPr kumimoji="0" sz="1500" b="0" i="0" u="none" strike="noStrike" kern="1200" cap="none" spc="0" normalizeH="0" baseline="0" noProof="0">
              <a:ln>
                <a:noFill/>
              </a:ln>
              <a:solidFill>
                <a:srgbClr val="777877"/>
              </a:solidFill>
              <a:effectLst/>
              <a:uLnTx/>
              <a:uFillTx/>
              <a:ea typeface="+mn-ea"/>
              <a:cs typeface="Arial"/>
            </a:endParaRPr>
          </a:p>
          <a:p>
            <a:pPr marL="355600" marR="596900" lvl="0" indent="-342900" algn="l"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endParaRPr kumimoji="0" lang="en-US" sz="1500" b="0" i="0" u="none" strike="noStrike" kern="1200" cap="none" spc="0" normalizeH="0" baseline="0" noProof="0">
              <a:ln>
                <a:noFill/>
              </a:ln>
              <a:solidFill>
                <a:srgbClr val="171817"/>
              </a:solidFill>
              <a:effectLst/>
              <a:uLnTx/>
              <a:uFillTx/>
              <a:ea typeface="+mn-ea"/>
              <a:cs typeface="Arial"/>
            </a:endParaRPr>
          </a:p>
          <a:p>
            <a:pPr marL="355600" marR="596900" lvl="0" indent="-342900" algn="just"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r>
              <a:rPr kumimoji="0" sz="1500" b="0" i="0" u="none" strike="noStrike" kern="1200" cap="none" spc="0" normalizeH="0" baseline="0" noProof="0">
                <a:ln>
                  <a:noFill/>
                </a:ln>
                <a:solidFill>
                  <a:srgbClr val="171817"/>
                </a:solidFill>
                <a:effectLst/>
                <a:uLnTx/>
                <a:uFillTx/>
                <a:ea typeface="+mn-ea"/>
                <a:cs typeface="Arial"/>
              </a:rPr>
              <a:t>The </a:t>
            </a:r>
            <a:r>
              <a:rPr kumimoji="0" sz="1500" b="0" i="0" u="none" strike="noStrike" kern="1200" cap="none" spc="-5" normalizeH="0" baseline="0" noProof="0">
                <a:ln>
                  <a:noFill/>
                </a:ln>
                <a:solidFill>
                  <a:srgbClr val="171817"/>
                </a:solidFill>
                <a:effectLst/>
                <a:uLnTx/>
                <a:uFillTx/>
                <a:ea typeface="+mn-ea"/>
                <a:cs typeface="Arial"/>
              </a:rPr>
              <a:t>services provide by </a:t>
            </a:r>
            <a:r>
              <a:rPr kumimoji="0" sz="1500" b="0" i="0" u="none" strike="noStrike" kern="1200" cap="none" spc="0" normalizeH="0" baseline="0" noProof="0">
                <a:ln>
                  <a:noFill/>
                </a:ln>
                <a:solidFill>
                  <a:srgbClr val="171817"/>
                </a:solidFill>
                <a:effectLst/>
                <a:uLnTx/>
                <a:uFillTx/>
                <a:ea typeface="+mn-ea"/>
                <a:cs typeface="Arial"/>
              </a:rPr>
              <a:t>FLPI </a:t>
            </a:r>
            <a:r>
              <a:rPr kumimoji="0" sz="1500" b="0" i="0" u="none" strike="noStrike" kern="1200" cap="none" spc="-5" normalizeH="0" baseline="0" noProof="0">
                <a:ln>
                  <a:noFill/>
                </a:ln>
                <a:solidFill>
                  <a:srgbClr val="171817"/>
                </a:solidFill>
                <a:effectLst/>
                <a:uLnTx/>
                <a:uFillTx/>
                <a:ea typeface="+mn-ea"/>
                <a:cs typeface="Arial"/>
              </a:rPr>
              <a:t>includes administration, finance, logistical and </a:t>
            </a:r>
            <a:r>
              <a:rPr kumimoji="0" sz="1500" b="0" i="0" u="none" strike="noStrike" kern="1200" cap="none" spc="-10" normalizeH="0" baseline="0" noProof="0">
                <a:ln>
                  <a:noFill/>
                </a:ln>
                <a:solidFill>
                  <a:srgbClr val="171817"/>
                </a:solidFill>
                <a:effectLst/>
                <a:uLnTx/>
                <a:uFillTx/>
                <a:ea typeface="+mn-ea"/>
                <a:cs typeface="Arial"/>
              </a:rPr>
              <a:t>warehousing </a:t>
            </a:r>
            <a:r>
              <a:rPr kumimoji="0" sz="1500" b="0" i="0" u="none" strike="noStrike" kern="1200" cap="none" spc="-5" normalizeH="0" baseline="0" noProof="0">
                <a:ln>
                  <a:noFill/>
                </a:ln>
                <a:solidFill>
                  <a:srgbClr val="171817"/>
                </a:solidFill>
                <a:effectLst/>
                <a:uLnTx/>
                <a:uFillTx/>
                <a:ea typeface="+mn-ea"/>
                <a:cs typeface="Arial"/>
              </a:rPr>
              <a:t>and </a:t>
            </a:r>
            <a:r>
              <a:rPr kumimoji="0" sz="1500" b="0" i="0" u="none" strike="noStrike" kern="1200" cap="none" spc="0" normalizeH="0" baseline="0" noProof="0">
                <a:ln>
                  <a:noFill/>
                </a:ln>
                <a:solidFill>
                  <a:srgbClr val="171817"/>
                </a:solidFill>
                <a:effectLst/>
                <a:uLnTx/>
                <a:uFillTx/>
                <a:ea typeface="+mn-ea"/>
                <a:cs typeface="Arial"/>
              </a:rPr>
              <a:t>IT </a:t>
            </a:r>
            <a:r>
              <a:rPr kumimoji="0" sz="1500" b="0" i="0" u="none" strike="noStrike" kern="1200" cap="none" spc="-5" normalizeH="0" baseline="0" noProof="0">
                <a:ln>
                  <a:noFill/>
                </a:ln>
                <a:solidFill>
                  <a:srgbClr val="171817"/>
                </a:solidFill>
                <a:effectLst/>
                <a:uLnTx/>
                <a:uFillTx/>
                <a:ea typeface="+mn-ea"/>
                <a:cs typeface="Arial"/>
              </a:rPr>
              <a:t>activities.</a:t>
            </a:r>
            <a:endParaRPr kumimoji="0" sz="1500" b="0" i="0" u="none" strike="noStrike" kern="1200" cap="none" spc="0" normalizeH="0" baseline="0" noProof="0">
              <a:ln>
                <a:noFill/>
              </a:ln>
              <a:solidFill>
                <a:srgbClr val="777877"/>
              </a:solidFill>
              <a:effectLst/>
              <a:uLnTx/>
              <a:uFillTx/>
              <a:ea typeface="+mn-ea"/>
              <a:cs typeface="Arial"/>
            </a:endParaRPr>
          </a:p>
          <a:p>
            <a:pPr marL="355600" marR="31115" lvl="0" indent="-342900" algn="l"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endParaRPr kumimoji="0" lang="en-US" sz="1500" b="0" i="0" u="none" strike="noStrike" kern="1200" cap="none" spc="-5" normalizeH="0" baseline="0" noProof="0">
              <a:ln>
                <a:noFill/>
              </a:ln>
              <a:solidFill>
                <a:srgbClr val="171817"/>
              </a:solidFill>
              <a:effectLst/>
              <a:uLnTx/>
              <a:uFillTx/>
              <a:ea typeface="+mn-ea"/>
              <a:cs typeface="Arial"/>
            </a:endParaRPr>
          </a:p>
          <a:p>
            <a:pPr marL="355600" marR="31115" lvl="0" indent="-342900" algn="just" defTabSz="914400" rtl="0" eaLnBrk="1" fontAlgn="auto" latinLnBrk="0" hangingPunct="1">
              <a:lnSpc>
                <a:spcPct val="100000"/>
              </a:lnSpc>
              <a:spcBef>
                <a:spcPts val="0"/>
              </a:spcBef>
              <a:spcAft>
                <a:spcPts val="0"/>
              </a:spcAft>
              <a:buClrTx/>
              <a:buSzTx/>
              <a:buFont typeface="Wingdings"/>
              <a:buChar char=""/>
              <a:tabLst>
                <a:tab pos="354965" algn="l"/>
                <a:tab pos="355600" algn="l"/>
              </a:tabLst>
              <a:defRPr/>
            </a:pPr>
            <a:r>
              <a:rPr kumimoji="0" sz="1500" b="0" i="0" u="none" strike="noStrike" kern="1200" cap="none" spc="-5" normalizeH="0" baseline="0" noProof="0">
                <a:ln>
                  <a:noFill/>
                </a:ln>
                <a:solidFill>
                  <a:srgbClr val="171817"/>
                </a:solidFill>
                <a:effectLst/>
                <a:uLnTx/>
                <a:uFillTx/>
                <a:ea typeface="+mn-ea"/>
                <a:cs typeface="Arial"/>
              </a:rPr>
              <a:t>Data </a:t>
            </a:r>
            <a:r>
              <a:rPr kumimoji="0" lang="en-IN" sz="1500" b="0" i="0" u="none" strike="noStrike" kern="1200" cap="none" spc="-5" normalizeH="0" baseline="0" noProof="0">
                <a:ln>
                  <a:noFill/>
                </a:ln>
                <a:solidFill>
                  <a:srgbClr val="171817"/>
                </a:solidFill>
                <a:effectLst/>
                <a:uLnTx/>
                <a:uFillTx/>
                <a:ea typeface="+mn-ea"/>
                <a:cs typeface="Arial"/>
              </a:rPr>
              <a:t>backup</a:t>
            </a:r>
            <a:r>
              <a:rPr kumimoji="0" sz="1500" b="0" i="0" u="none" strike="noStrike" kern="1200" cap="none" spc="-5" normalizeH="0" baseline="0" noProof="0">
                <a:ln>
                  <a:noFill/>
                </a:ln>
                <a:solidFill>
                  <a:srgbClr val="171817"/>
                </a:solidFill>
                <a:effectLst/>
                <a:uLnTx/>
                <a:uFillTx/>
                <a:ea typeface="+mn-ea"/>
                <a:cs typeface="Arial"/>
              </a:rPr>
              <a:t> </a:t>
            </a:r>
            <a:r>
              <a:rPr kumimoji="0" sz="1500" b="0" i="0" u="none" strike="noStrike" kern="1200" cap="none" spc="0" normalizeH="0" baseline="0" noProof="0">
                <a:ln>
                  <a:noFill/>
                </a:ln>
                <a:solidFill>
                  <a:srgbClr val="171817"/>
                </a:solidFill>
                <a:effectLst/>
                <a:uLnTx/>
                <a:uFillTx/>
                <a:ea typeface="+mn-ea"/>
                <a:cs typeface="Arial"/>
              </a:rPr>
              <a:t>for the </a:t>
            </a:r>
            <a:r>
              <a:rPr kumimoji="0" sz="1500" b="0" i="0" u="none" strike="noStrike" kern="1200" cap="none" spc="-10" normalizeH="0" baseline="0" noProof="0">
                <a:ln>
                  <a:noFill/>
                </a:ln>
                <a:solidFill>
                  <a:srgbClr val="171817"/>
                </a:solidFill>
                <a:effectLst/>
                <a:uLnTx/>
                <a:uFillTx/>
                <a:ea typeface="+mn-ea"/>
                <a:cs typeface="Arial"/>
              </a:rPr>
              <a:t>working </a:t>
            </a:r>
            <a:r>
              <a:rPr kumimoji="0" sz="1500" b="0" i="0" u="none" strike="noStrike" kern="1200" cap="none" spc="-5" normalizeH="0" baseline="0" noProof="0">
                <a:ln>
                  <a:noFill/>
                </a:ln>
                <a:solidFill>
                  <a:srgbClr val="171817"/>
                </a:solidFill>
                <a:effectLst/>
                <a:uLnTx/>
                <a:uFillTx/>
                <a:ea typeface="+mn-ea"/>
                <a:cs typeface="Arial"/>
              </a:rPr>
              <a:t>files and </a:t>
            </a:r>
            <a:r>
              <a:rPr kumimoji="0" sz="1500" b="0" i="0" u="none" strike="noStrike" kern="1200" cap="none" spc="0" normalizeH="0" baseline="0" noProof="0">
                <a:ln>
                  <a:noFill/>
                </a:ln>
                <a:solidFill>
                  <a:srgbClr val="171817"/>
                </a:solidFill>
                <a:effectLst/>
                <a:uLnTx/>
                <a:uFillTx/>
                <a:ea typeface="+mn-ea"/>
                <a:cs typeface="Arial"/>
              </a:rPr>
              <a:t>the </a:t>
            </a:r>
            <a:r>
              <a:rPr kumimoji="0" sz="1500" b="0" i="0" u="none" strike="noStrike" kern="1200" cap="none" spc="-5" normalizeH="0" baseline="0" noProof="0">
                <a:ln>
                  <a:noFill/>
                </a:ln>
                <a:solidFill>
                  <a:srgbClr val="171817"/>
                </a:solidFill>
                <a:effectLst/>
                <a:uLnTx/>
                <a:uFillTx/>
                <a:ea typeface="+mn-ea"/>
                <a:cs typeface="Arial"/>
              </a:rPr>
              <a:t>accounting records data is taken </a:t>
            </a:r>
            <a:r>
              <a:rPr kumimoji="0" lang="en-IN" sz="1500" b="0" i="0" u="none" strike="noStrike" kern="1200" cap="none" spc="-5" normalizeH="0" baseline="0" noProof="0">
                <a:ln>
                  <a:noFill/>
                </a:ln>
                <a:solidFill>
                  <a:srgbClr val="171817"/>
                </a:solidFill>
                <a:effectLst/>
                <a:uLnTx/>
                <a:uFillTx/>
                <a:ea typeface="+mn-ea"/>
                <a:cs typeface="Arial"/>
              </a:rPr>
              <a:t>daily</a:t>
            </a:r>
            <a:r>
              <a:rPr kumimoji="0" sz="1500" b="0" i="0" u="none" strike="noStrike" kern="1200" cap="none" spc="-5" normalizeH="0" baseline="0" noProof="0">
                <a:ln>
                  <a:noFill/>
                </a:ln>
                <a:solidFill>
                  <a:srgbClr val="171817"/>
                </a:solidFill>
                <a:effectLst/>
                <a:uLnTx/>
                <a:uFillTx/>
                <a:ea typeface="+mn-ea"/>
                <a:cs typeface="Arial"/>
              </a:rPr>
              <a:t> </a:t>
            </a:r>
            <a:r>
              <a:rPr kumimoji="0" sz="1500" b="0" i="0" u="none" strike="noStrike" kern="1200" cap="none" spc="-15" normalizeH="0" baseline="0" noProof="0">
                <a:ln>
                  <a:noFill/>
                </a:ln>
                <a:solidFill>
                  <a:srgbClr val="171817"/>
                </a:solidFill>
                <a:effectLst/>
                <a:uLnTx/>
                <a:uFillTx/>
                <a:ea typeface="+mn-ea"/>
                <a:cs typeface="Arial"/>
              </a:rPr>
              <a:t>which </a:t>
            </a:r>
            <a:r>
              <a:rPr kumimoji="0" sz="1500" b="0" i="0" u="none" strike="noStrike" kern="1200" cap="none" spc="-5" normalizeH="0" baseline="0" noProof="0">
                <a:ln>
                  <a:noFill/>
                </a:ln>
                <a:solidFill>
                  <a:srgbClr val="171817"/>
                </a:solidFill>
                <a:effectLst/>
                <a:uLnTx/>
                <a:uFillTx/>
                <a:ea typeface="+mn-ea"/>
                <a:cs typeface="Arial"/>
              </a:rPr>
              <a:t>is </a:t>
            </a:r>
            <a:r>
              <a:rPr kumimoji="0" lang="en-IN" sz="1500" b="0" i="0" u="none" strike="noStrike" kern="1200" cap="none" spc="-5" normalizeH="0" baseline="0" noProof="0">
                <a:ln>
                  <a:noFill/>
                </a:ln>
                <a:solidFill>
                  <a:srgbClr val="171817"/>
                </a:solidFill>
                <a:effectLst/>
                <a:uLnTx/>
                <a:uFillTx/>
                <a:ea typeface="+mn-ea"/>
                <a:cs typeface="Arial"/>
              </a:rPr>
              <a:t>subsequently </a:t>
            </a:r>
            <a:r>
              <a:rPr kumimoji="0" sz="1500" b="0" i="0" u="none" strike="noStrike" kern="1200" cap="none" spc="-5" normalizeH="0" baseline="0" noProof="0">
                <a:ln>
                  <a:noFill/>
                </a:ln>
                <a:solidFill>
                  <a:srgbClr val="171817"/>
                </a:solidFill>
                <a:effectLst/>
                <a:uLnTx/>
                <a:uFillTx/>
                <a:ea typeface="+mn-ea"/>
                <a:cs typeface="Arial"/>
              </a:rPr>
              <a:t>overwritten </a:t>
            </a:r>
            <a:r>
              <a:rPr kumimoji="0" sz="1500" b="0" i="0" u="none" strike="noStrike" kern="1200" cap="none" spc="0" normalizeH="0" baseline="0" noProof="0">
                <a:ln>
                  <a:noFill/>
                </a:ln>
                <a:solidFill>
                  <a:srgbClr val="171817"/>
                </a:solidFill>
                <a:effectLst/>
                <a:uLnTx/>
                <a:uFillTx/>
                <a:ea typeface="+mn-ea"/>
                <a:cs typeface="Arial"/>
              </a:rPr>
              <a:t>after </a:t>
            </a:r>
            <a:r>
              <a:rPr kumimoji="0" sz="1500" b="0" i="0" u="none" strike="noStrike" kern="1200" cap="none" spc="-5" normalizeH="0" baseline="0" noProof="0">
                <a:ln>
                  <a:noFill/>
                </a:ln>
                <a:solidFill>
                  <a:srgbClr val="171817"/>
                </a:solidFill>
                <a:effectLst/>
                <a:uLnTx/>
                <a:uFillTx/>
                <a:ea typeface="+mn-ea"/>
                <a:cs typeface="Arial"/>
              </a:rPr>
              <a:t>7 </a:t>
            </a:r>
            <a:r>
              <a:rPr kumimoji="0" sz="1500" b="0" i="0" u="none" strike="noStrike" kern="1200" cap="none" spc="-10" normalizeH="0" baseline="0" noProof="0">
                <a:ln>
                  <a:noFill/>
                </a:ln>
                <a:solidFill>
                  <a:srgbClr val="171817"/>
                </a:solidFill>
                <a:effectLst/>
                <a:uLnTx/>
                <a:uFillTx/>
                <a:ea typeface="+mn-ea"/>
                <a:cs typeface="Arial"/>
              </a:rPr>
              <a:t>days. </a:t>
            </a:r>
            <a:r>
              <a:rPr kumimoji="0" sz="1500" b="0" i="0" u="none" strike="noStrike" kern="1200" cap="none" spc="-5" normalizeH="0" baseline="0" noProof="0">
                <a:ln>
                  <a:noFill/>
                </a:ln>
                <a:solidFill>
                  <a:srgbClr val="171817"/>
                </a:solidFill>
                <a:effectLst/>
                <a:uLnTx/>
                <a:uFillTx/>
                <a:ea typeface="+mn-ea"/>
                <a:cs typeface="Arial"/>
              </a:rPr>
              <a:t>An additional </a:t>
            </a:r>
            <a:r>
              <a:rPr kumimoji="0" sz="1500" b="0" i="0" u="none" strike="noStrike" kern="1200" cap="none" spc="-10" normalizeH="0" baseline="0" noProof="0">
                <a:ln>
                  <a:noFill/>
                </a:ln>
                <a:solidFill>
                  <a:srgbClr val="171817"/>
                </a:solidFill>
                <a:effectLst/>
                <a:uLnTx/>
                <a:uFillTx/>
                <a:ea typeface="+mn-ea"/>
                <a:cs typeface="Arial"/>
              </a:rPr>
              <a:t>offsite </a:t>
            </a:r>
            <a:r>
              <a:rPr kumimoji="0" sz="1500" b="0" i="0" u="none" strike="noStrike" kern="1200" cap="none" spc="-5" normalizeH="0" baseline="0" noProof="0">
                <a:ln>
                  <a:noFill/>
                </a:ln>
                <a:solidFill>
                  <a:srgbClr val="171817"/>
                </a:solidFill>
                <a:effectLst/>
                <a:uLnTx/>
                <a:uFillTx/>
                <a:ea typeface="+mn-ea"/>
                <a:cs typeface="Arial"/>
              </a:rPr>
              <a:t>backup is taken and stored </a:t>
            </a:r>
            <a:r>
              <a:rPr kumimoji="0" sz="1500" b="0" i="0" u="none" strike="noStrike" kern="1200" cap="none" spc="0" normalizeH="0" baseline="0" noProof="0">
                <a:ln>
                  <a:noFill/>
                </a:ln>
                <a:solidFill>
                  <a:srgbClr val="171817"/>
                </a:solidFill>
                <a:effectLst/>
                <a:uLnTx/>
                <a:uFillTx/>
                <a:ea typeface="+mn-ea"/>
                <a:cs typeface="Arial"/>
              </a:rPr>
              <a:t>at </a:t>
            </a:r>
            <a:r>
              <a:rPr kumimoji="0" sz="1500" b="0" i="0" u="none" strike="noStrike" kern="1200" cap="none" spc="-5" normalizeH="0" baseline="0" noProof="0">
                <a:ln>
                  <a:noFill/>
                </a:ln>
                <a:solidFill>
                  <a:srgbClr val="171817"/>
                </a:solidFill>
                <a:effectLst/>
                <a:uLnTx/>
                <a:uFillTx/>
                <a:ea typeface="+mn-ea"/>
                <a:cs typeface="Arial"/>
              </a:rPr>
              <a:t>Plaza Office every </a:t>
            </a:r>
            <a:r>
              <a:rPr kumimoji="0" sz="1500" b="0" i="0" u="none" strike="noStrike" kern="1200" cap="none" spc="-25" normalizeH="0" baseline="0" noProof="0">
                <a:ln>
                  <a:noFill/>
                </a:ln>
                <a:solidFill>
                  <a:srgbClr val="171817"/>
                </a:solidFill>
                <a:effectLst/>
                <a:uLnTx/>
                <a:uFillTx/>
                <a:ea typeface="+mn-ea"/>
                <a:cs typeface="Arial"/>
              </a:rPr>
              <a:t>Saturday</a:t>
            </a:r>
            <a:r>
              <a:rPr kumimoji="0" lang="en-IN" sz="1500" b="0" i="0" u="none" strike="noStrike" kern="1200" cap="none" spc="-25" normalizeH="0" baseline="0" noProof="0">
                <a:ln>
                  <a:noFill/>
                </a:ln>
                <a:solidFill>
                  <a:srgbClr val="171817"/>
                </a:solidFill>
                <a:effectLst/>
                <a:uLnTx/>
                <a:uFillTx/>
                <a:ea typeface="+mn-ea"/>
                <a:cs typeface="Arial"/>
              </a:rPr>
              <a:t> / Sunday</a:t>
            </a:r>
            <a:r>
              <a:rPr kumimoji="0" sz="1500" b="0" i="0" u="none" strike="noStrike" kern="1200" cap="none" spc="-25" normalizeH="0" baseline="0" noProof="0">
                <a:ln>
                  <a:noFill/>
                </a:ln>
                <a:solidFill>
                  <a:srgbClr val="171817"/>
                </a:solidFill>
                <a:effectLst/>
                <a:uLnTx/>
                <a:uFillTx/>
                <a:ea typeface="+mn-ea"/>
                <a:cs typeface="Arial"/>
              </a:rPr>
              <a:t>.</a:t>
            </a:r>
            <a:endParaRPr kumimoji="0" sz="1500" b="0" i="0" u="none" strike="noStrike" kern="1200" cap="none" spc="0" normalizeH="0" baseline="0" noProof="0">
              <a:ln>
                <a:noFill/>
              </a:ln>
              <a:solidFill>
                <a:srgbClr val="777877"/>
              </a:solidFill>
              <a:effectLst/>
              <a:uLnTx/>
              <a:uFillTx/>
              <a:ea typeface="+mn-ea"/>
              <a:cs typeface="Arial"/>
            </a:endParaRPr>
          </a:p>
          <a:p>
            <a:pPr marL="355600" marR="0" lvl="0" indent="-342900" algn="l" defTabSz="914400" rtl="0" eaLnBrk="1" fontAlgn="auto" latinLnBrk="0" hangingPunct="1">
              <a:lnSpc>
                <a:spcPct val="100000"/>
              </a:lnSpc>
              <a:spcBef>
                <a:spcPts val="5"/>
              </a:spcBef>
              <a:spcAft>
                <a:spcPts val="0"/>
              </a:spcAft>
              <a:buClrTx/>
              <a:buSzTx/>
              <a:buFont typeface="Wingdings"/>
              <a:buChar char=""/>
              <a:tabLst>
                <a:tab pos="354965" algn="l"/>
                <a:tab pos="355600" algn="l"/>
              </a:tabLst>
              <a:defRPr/>
            </a:pPr>
            <a:endParaRPr kumimoji="0" lang="en-US" sz="1500" b="0" i="0" u="none" strike="noStrike" kern="1200" cap="none" spc="0" normalizeH="0" baseline="0" noProof="0">
              <a:ln>
                <a:noFill/>
              </a:ln>
              <a:solidFill>
                <a:srgbClr val="171817"/>
              </a:solidFill>
              <a:effectLst/>
              <a:uLnTx/>
              <a:uFillTx/>
              <a:ea typeface="+mn-ea"/>
              <a:cs typeface="Arial"/>
            </a:endParaRPr>
          </a:p>
          <a:p>
            <a:pPr marL="355600" marR="0" lvl="0" indent="-342900" algn="just" defTabSz="914400" rtl="0" eaLnBrk="1" fontAlgn="auto" latinLnBrk="0" hangingPunct="1">
              <a:lnSpc>
                <a:spcPct val="100000"/>
              </a:lnSpc>
              <a:spcBef>
                <a:spcPts val="5"/>
              </a:spcBef>
              <a:spcAft>
                <a:spcPts val="0"/>
              </a:spcAft>
              <a:buClrTx/>
              <a:buSzTx/>
              <a:buFont typeface="Wingdings"/>
              <a:buChar char=""/>
              <a:tabLst>
                <a:tab pos="354965" algn="l"/>
                <a:tab pos="355600" algn="l"/>
              </a:tabLst>
              <a:defRPr/>
            </a:pPr>
            <a:r>
              <a:rPr kumimoji="0" sz="1500" b="0" i="0" u="none" strike="noStrike" kern="1200" cap="none" spc="0" normalizeH="0" baseline="0" noProof="0">
                <a:ln>
                  <a:noFill/>
                </a:ln>
                <a:solidFill>
                  <a:srgbClr val="171817"/>
                </a:solidFill>
                <a:effectLst/>
                <a:uLnTx/>
                <a:uFillTx/>
                <a:ea typeface="+mn-ea"/>
                <a:cs typeface="Arial"/>
              </a:rPr>
              <a:t>A </a:t>
            </a:r>
            <a:r>
              <a:rPr kumimoji="0" sz="1500" b="0" i="0" u="none" strike="noStrike" kern="1200" cap="none" spc="-10" normalizeH="0" baseline="0" noProof="0">
                <a:ln>
                  <a:noFill/>
                </a:ln>
                <a:solidFill>
                  <a:srgbClr val="171817"/>
                </a:solidFill>
                <a:effectLst/>
                <a:uLnTx/>
                <a:uFillTx/>
                <a:ea typeface="+mn-ea"/>
                <a:cs typeface="Arial"/>
              </a:rPr>
              <a:t>physical </a:t>
            </a:r>
            <a:r>
              <a:rPr kumimoji="0" sz="1500" b="0" i="0" u="none" strike="noStrike" kern="1200" cap="none" spc="-5" normalizeH="0" baseline="0" noProof="0">
                <a:ln>
                  <a:noFill/>
                </a:ln>
                <a:solidFill>
                  <a:srgbClr val="171817"/>
                </a:solidFill>
                <a:effectLst/>
                <a:uLnTx/>
                <a:uFillTx/>
                <a:ea typeface="+mn-ea"/>
                <a:cs typeface="Arial"/>
              </a:rPr>
              <a:t>verification </a:t>
            </a:r>
            <a:r>
              <a:rPr kumimoji="0" sz="1500" b="0" i="0" u="none" strike="noStrike" kern="1200" cap="none" spc="0" normalizeH="0" baseline="0" noProof="0">
                <a:ln>
                  <a:noFill/>
                </a:ln>
                <a:solidFill>
                  <a:srgbClr val="171817"/>
                </a:solidFill>
                <a:effectLst/>
                <a:uLnTx/>
                <a:uFillTx/>
                <a:ea typeface="+mn-ea"/>
                <a:cs typeface="Arial"/>
              </a:rPr>
              <a:t>of</a:t>
            </a:r>
            <a:r>
              <a:rPr kumimoji="0" sz="1500" b="0" i="0" u="none" strike="noStrike" kern="1200" cap="none" spc="-5" normalizeH="0" baseline="0" noProof="0">
                <a:ln>
                  <a:noFill/>
                </a:ln>
                <a:solidFill>
                  <a:srgbClr val="171817"/>
                </a:solidFill>
                <a:effectLst/>
                <a:uLnTx/>
                <a:uFillTx/>
                <a:ea typeface="+mn-ea"/>
                <a:cs typeface="Arial"/>
              </a:rPr>
              <a:t> </a:t>
            </a:r>
            <a:r>
              <a:rPr kumimoji="0" sz="1500" b="0" i="0" u="none" strike="noStrike" kern="1200" cap="none" spc="0" normalizeH="0" baseline="0" noProof="0">
                <a:ln>
                  <a:noFill/>
                </a:ln>
                <a:solidFill>
                  <a:srgbClr val="171817"/>
                </a:solidFill>
                <a:effectLst/>
                <a:uLnTx/>
                <a:uFillTx/>
                <a:ea typeface="+mn-ea"/>
                <a:cs typeface="Arial"/>
              </a:rPr>
              <a:t>IT </a:t>
            </a:r>
            <a:r>
              <a:rPr kumimoji="0" sz="1500" b="0" i="0" u="none" strike="noStrike" kern="1200" cap="none" spc="-5" normalizeH="0" baseline="0" noProof="0">
                <a:ln>
                  <a:noFill/>
                </a:ln>
                <a:solidFill>
                  <a:srgbClr val="171817"/>
                </a:solidFill>
                <a:effectLst/>
                <a:uLnTx/>
                <a:uFillTx/>
                <a:ea typeface="+mn-ea"/>
                <a:cs typeface="Arial"/>
              </a:rPr>
              <a:t>assets is carried out by </a:t>
            </a:r>
            <a:r>
              <a:rPr kumimoji="0" sz="1500" b="0" i="0" u="none" strike="noStrike" kern="1200" cap="none" spc="0" normalizeH="0" baseline="0" noProof="0">
                <a:ln>
                  <a:noFill/>
                </a:ln>
                <a:solidFill>
                  <a:srgbClr val="171817"/>
                </a:solidFill>
                <a:effectLst/>
                <a:uLnTx/>
                <a:uFillTx/>
                <a:ea typeface="+mn-ea"/>
                <a:cs typeface="Arial"/>
              </a:rPr>
              <a:t>the IT</a:t>
            </a:r>
            <a:r>
              <a:rPr kumimoji="0" sz="1500" b="0" i="0" u="none" strike="noStrike" kern="1200" cap="none" spc="-70" normalizeH="0" baseline="0" noProof="0">
                <a:ln>
                  <a:noFill/>
                </a:ln>
                <a:solidFill>
                  <a:srgbClr val="171817"/>
                </a:solidFill>
                <a:effectLst/>
                <a:uLnTx/>
                <a:uFillTx/>
                <a:ea typeface="+mn-ea"/>
                <a:cs typeface="Arial"/>
              </a:rPr>
              <a:t> </a:t>
            </a:r>
            <a:r>
              <a:rPr kumimoji="0" sz="1500" b="0" i="0" u="none" strike="noStrike" kern="1200" cap="none" spc="-5" normalizeH="0" baseline="0" noProof="0">
                <a:ln>
                  <a:noFill/>
                </a:ln>
                <a:solidFill>
                  <a:srgbClr val="171817"/>
                </a:solidFill>
                <a:effectLst/>
                <a:uLnTx/>
                <a:uFillTx/>
                <a:ea typeface="+mn-ea"/>
                <a:cs typeface="Arial"/>
              </a:rPr>
              <a:t>team</a:t>
            </a:r>
            <a:r>
              <a:rPr kumimoji="0" lang="en-IN" sz="1500" b="0" i="0" u="none" strike="noStrike" kern="1200" cap="none" spc="-5" normalizeH="0" baseline="0" noProof="0">
                <a:ln>
                  <a:noFill/>
                </a:ln>
                <a:solidFill>
                  <a:srgbClr val="171817"/>
                </a:solidFill>
                <a:effectLst/>
                <a:uLnTx/>
                <a:uFillTx/>
                <a:ea typeface="+mn-ea"/>
                <a:cs typeface="Arial"/>
              </a:rPr>
              <a:t> once in every </a:t>
            </a:r>
            <a:r>
              <a:rPr lang="en-IN" sz="1500" spc="-5">
                <a:solidFill>
                  <a:srgbClr val="171817"/>
                </a:solidFill>
                <a:cs typeface="Arial"/>
              </a:rPr>
              <a:t>quarter</a:t>
            </a:r>
            <a:r>
              <a:rPr kumimoji="0" lang="en-IN" sz="1500" b="0" i="0" u="none" strike="noStrike" kern="1200" cap="none" spc="-5" normalizeH="0" baseline="0" noProof="0">
                <a:ln>
                  <a:noFill/>
                </a:ln>
                <a:solidFill>
                  <a:srgbClr val="171817"/>
                </a:solidFill>
                <a:effectLst/>
                <a:uLnTx/>
                <a:uFillTx/>
                <a:ea typeface="+mn-ea"/>
                <a:cs typeface="Arial"/>
              </a:rPr>
              <a:t> (only for Mumbai location), but no report is being prepared for the same. For other locations IT assets are being physically verified along with the physical verification of non-IT assets.</a:t>
            </a:r>
          </a:p>
        </p:txBody>
      </p:sp>
      <p:sp>
        <p:nvSpPr>
          <p:cNvPr id="7" name="Footer Placeholder 3">
            <a:extLst>
              <a:ext uri="{FF2B5EF4-FFF2-40B4-BE49-F238E27FC236}">
                <a16:creationId xmlns:a16="http://schemas.microsoft.com/office/drawing/2014/main" id="{FC11887F-16BC-D406-9871-E272C6CB4F7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43</a:t>
            </a:r>
          </a:p>
        </p:txBody>
      </p:sp>
      <p:sp>
        <p:nvSpPr>
          <p:cNvPr id="4" name="Footer Placeholder 3">
            <a:extLst>
              <a:ext uri="{FF2B5EF4-FFF2-40B4-BE49-F238E27FC236}">
                <a16:creationId xmlns:a16="http://schemas.microsoft.com/office/drawing/2014/main" id="{8AA7DEF0-5AE0-4277-E350-E42EBB1B5706}"/>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1353605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935" y="197704"/>
            <a:ext cx="8489601" cy="381515"/>
          </a:xfrm>
          <a:prstGeom prst="rect">
            <a:avLst/>
          </a:prstGeom>
        </p:spPr>
        <p:txBody>
          <a:bodyPr vert="horz" wrap="square" lIns="0" tIns="12065" rIns="0" bIns="0" rtlCol="0">
            <a:spAutoFit/>
          </a:bodyPr>
          <a:lstStyle/>
          <a:p>
            <a:pPr marL="12700">
              <a:lnSpc>
                <a:spcPct val="100000"/>
              </a:lnSpc>
              <a:spcBef>
                <a:spcPts val="95"/>
              </a:spcBef>
            </a:pPr>
            <a:r>
              <a:rPr lang="en-US" b="1" spc="-5">
                <a:solidFill>
                  <a:schemeClr val="accent6"/>
                </a:solidFill>
                <a:cs typeface="Arial"/>
              </a:rPr>
              <a:t>3</a:t>
            </a:r>
            <a:r>
              <a:rPr b="1" spc="-5">
                <a:solidFill>
                  <a:schemeClr val="accent6"/>
                </a:solidFill>
                <a:cs typeface="Arial"/>
              </a:rPr>
              <a:t>. Information </a:t>
            </a:r>
            <a:r>
              <a:rPr b="1" spc="-20">
                <a:solidFill>
                  <a:schemeClr val="accent6"/>
                </a:solidFill>
                <a:cs typeface="Arial"/>
              </a:rPr>
              <a:t>Technology </a:t>
            </a:r>
            <a:r>
              <a:rPr b="1" spc="-5">
                <a:solidFill>
                  <a:schemeClr val="accent6"/>
                </a:solidFill>
                <a:cs typeface="Arial"/>
              </a:rPr>
              <a:t>General</a:t>
            </a:r>
            <a:r>
              <a:rPr b="1" spc="125">
                <a:solidFill>
                  <a:schemeClr val="accent6"/>
                </a:solidFill>
                <a:cs typeface="Arial"/>
              </a:rPr>
              <a:t> </a:t>
            </a:r>
            <a:r>
              <a:rPr b="1" spc="-5">
                <a:solidFill>
                  <a:schemeClr val="accent6"/>
                </a:solidFill>
                <a:cs typeface="Arial"/>
              </a:rPr>
              <a:t>Controls</a:t>
            </a:r>
            <a:r>
              <a:rPr lang="en-US" b="1" spc="-5">
                <a:solidFill>
                  <a:schemeClr val="accent6"/>
                </a:solidFill>
                <a:cs typeface="Arial"/>
              </a:rPr>
              <a:t> (Cont’d)</a:t>
            </a:r>
            <a:endParaRPr b="1">
              <a:solidFill>
                <a:schemeClr val="accent6"/>
              </a:solidFill>
              <a:cs typeface="Arial"/>
            </a:endParaRPr>
          </a:p>
        </p:txBody>
      </p:sp>
      <p:sp>
        <p:nvSpPr>
          <p:cNvPr id="3" name="object 3"/>
          <p:cNvSpPr txBox="1"/>
          <p:nvPr/>
        </p:nvSpPr>
        <p:spPr>
          <a:xfrm>
            <a:off x="420116" y="651479"/>
            <a:ext cx="11398504" cy="2654573"/>
          </a:xfrm>
          <a:prstGeom prst="rect">
            <a:avLst/>
          </a:prstGeom>
        </p:spPr>
        <p:txBody>
          <a:bodyPr vert="horz" wrap="square" lIns="0" tIns="12700" rIns="0" bIns="0" rtlCol="0">
            <a:spAutoFit/>
          </a:bodyPr>
          <a:lstStyle/>
          <a:p>
            <a:pPr marL="355600" marR="5080" lvl="0" indent="-342900" algn="just" defTabSz="914400" rtl="0" eaLnBrk="1" fontAlgn="auto" latinLnBrk="0" hangingPunct="1">
              <a:lnSpc>
                <a:spcPct val="100000"/>
              </a:lnSpc>
              <a:spcBef>
                <a:spcPts val="100"/>
              </a:spcBef>
              <a:spcAft>
                <a:spcPts val="0"/>
              </a:spcAft>
              <a:buClrTx/>
              <a:buSzTx/>
              <a:buFont typeface="Wingdings"/>
              <a:buChar char=""/>
              <a:tabLst>
                <a:tab pos="354965" algn="l"/>
                <a:tab pos="355600" algn="l"/>
              </a:tabLst>
              <a:defRPr/>
            </a:pPr>
            <a:r>
              <a:rPr lang="en-US" sz="1500" spc="-5">
                <a:solidFill>
                  <a:srgbClr val="171817"/>
                </a:solidFill>
                <a:cs typeface="Arial"/>
              </a:rPr>
              <a:t>With regards to the ITGC Area, on the basis of the audit conducted and documents checked in the audit period, we found:-</a:t>
            </a:r>
          </a:p>
          <a:p>
            <a:pPr marL="12700" marR="5080" lvl="0" algn="just" defTabSz="914400" rtl="0" eaLnBrk="1" fontAlgn="auto" latinLnBrk="0" hangingPunct="1">
              <a:lnSpc>
                <a:spcPct val="100000"/>
              </a:lnSpc>
              <a:spcBef>
                <a:spcPts val="100"/>
              </a:spcBef>
              <a:spcAft>
                <a:spcPts val="0"/>
              </a:spcAft>
              <a:buClrTx/>
              <a:buSzTx/>
              <a:tabLst>
                <a:tab pos="354965" algn="l"/>
                <a:tab pos="355600" algn="l"/>
              </a:tabLst>
              <a:defRPr/>
            </a:pPr>
            <a:endParaRPr lang="en-US" sz="1500" spc="-5">
              <a:solidFill>
                <a:srgbClr val="171817"/>
              </a:solidFill>
              <a:cs typeface="Arial"/>
            </a:endParaRPr>
          </a:p>
          <a:p>
            <a:pPr marL="12700" marR="5080" lvl="0" algn="just" defTabSz="914400" rtl="0" eaLnBrk="1" fontAlgn="auto" latinLnBrk="0" hangingPunct="1">
              <a:lnSpc>
                <a:spcPct val="100000"/>
              </a:lnSpc>
              <a:spcBef>
                <a:spcPts val="100"/>
              </a:spcBef>
              <a:spcAft>
                <a:spcPts val="0"/>
              </a:spcAft>
              <a:buClrTx/>
              <a:buSzTx/>
              <a:tabLst>
                <a:tab pos="354965" algn="l"/>
                <a:tab pos="355600" algn="l"/>
              </a:tabLst>
              <a:defRPr/>
            </a:pPr>
            <a:r>
              <a:rPr kumimoji="0" lang="en-US" sz="1500" b="0" i="0" u="none" strike="noStrike" kern="1200" cap="none" spc="-5" normalizeH="0" baseline="0" noProof="0">
                <a:ln>
                  <a:noFill/>
                </a:ln>
                <a:solidFill>
                  <a:srgbClr val="171817"/>
                </a:solidFill>
                <a:effectLst/>
                <a:uLnTx/>
                <a:uFillTx/>
                <a:ea typeface="+mn-ea"/>
                <a:cs typeface="Arial"/>
              </a:rPr>
              <a:t>       a) No change in the IT Policy of the company</a:t>
            </a:r>
          </a:p>
          <a:p>
            <a:pPr marL="12700" marR="5080" lvl="0" algn="just" defTabSz="914400" rtl="0" eaLnBrk="1" fontAlgn="auto" latinLnBrk="0" hangingPunct="1">
              <a:lnSpc>
                <a:spcPct val="100000"/>
              </a:lnSpc>
              <a:spcBef>
                <a:spcPts val="100"/>
              </a:spcBef>
              <a:spcAft>
                <a:spcPts val="0"/>
              </a:spcAft>
              <a:buClrTx/>
              <a:buSzTx/>
              <a:tabLst>
                <a:tab pos="354965" algn="l"/>
                <a:tab pos="355600" algn="l"/>
              </a:tabLst>
              <a:defRPr/>
            </a:pPr>
            <a:r>
              <a:rPr lang="en-US" sz="1500" spc="-5">
                <a:solidFill>
                  <a:srgbClr val="171817"/>
                </a:solidFill>
                <a:cs typeface="Arial"/>
              </a:rPr>
              <a:t>       b) No change in the IT Infrastructure of the company</a:t>
            </a:r>
          </a:p>
          <a:p>
            <a:pPr marL="12700" marR="5080" lvl="0" algn="just" defTabSz="914400" rtl="0" eaLnBrk="1" fontAlgn="auto" latinLnBrk="0" hangingPunct="1">
              <a:lnSpc>
                <a:spcPct val="100000"/>
              </a:lnSpc>
              <a:spcBef>
                <a:spcPts val="100"/>
              </a:spcBef>
              <a:spcAft>
                <a:spcPts val="0"/>
              </a:spcAft>
              <a:buClrTx/>
              <a:buSzTx/>
              <a:tabLst>
                <a:tab pos="354965" algn="l"/>
                <a:tab pos="355600" algn="l"/>
              </a:tabLst>
              <a:defRPr/>
            </a:pPr>
            <a:r>
              <a:rPr kumimoji="0" lang="en-US" sz="1500" b="0" i="0" u="none" strike="noStrike" kern="1200" cap="none" spc="-5" normalizeH="0" baseline="0" noProof="0">
                <a:ln>
                  <a:noFill/>
                </a:ln>
                <a:solidFill>
                  <a:srgbClr val="171817"/>
                </a:solidFill>
                <a:effectLst/>
                <a:uLnTx/>
                <a:uFillTx/>
                <a:ea typeface="+mn-ea"/>
                <a:cs typeface="Arial"/>
              </a:rPr>
              <a:t>       c) No change in </a:t>
            </a:r>
            <a:r>
              <a:rPr lang="en-US" sz="1500" spc="-5">
                <a:solidFill>
                  <a:srgbClr val="171817"/>
                </a:solidFill>
                <a:cs typeface="Arial"/>
              </a:rPr>
              <a:t>the IT Systems of the company</a:t>
            </a:r>
          </a:p>
          <a:p>
            <a:pPr marL="12700" marR="5080" lvl="0" algn="just" defTabSz="914400" rtl="0" eaLnBrk="1" fontAlgn="auto" latinLnBrk="0" hangingPunct="1">
              <a:lnSpc>
                <a:spcPct val="100000"/>
              </a:lnSpc>
              <a:spcBef>
                <a:spcPts val="100"/>
              </a:spcBef>
              <a:spcAft>
                <a:spcPts val="0"/>
              </a:spcAft>
              <a:buClrTx/>
              <a:buSzTx/>
              <a:tabLst>
                <a:tab pos="354965" algn="l"/>
                <a:tab pos="355600" algn="l"/>
              </a:tabLst>
              <a:defRPr/>
            </a:pPr>
            <a:endParaRPr kumimoji="0" lang="en-US" sz="1500" b="0" i="0" u="none" strike="noStrike" kern="1200" cap="none" spc="-5" normalizeH="0" baseline="0" noProof="0">
              <a:ln>
                <a:noFill/>
              </a:ln>
              <a:solidFill>
                <a:srgbClr val="171817"/>
              </a:solidFill>
              <a:effectLst/>
              <a:uLnTx/>
              <a:uFillTx/>
              <a:ea typeface="+mn-ea"/>
              <a:cs typeface="Arial"/>
            </a:endParaRPr>
          </a:p>
          <a:p>
            <a:pPr marL="298450" marR="5080" lvl="0" indent="-285750" algn="just" defTabSz="914400" rtl="0" eaLnBrk="1" fontAlgn="auto" latinLnBrk="0" hangingPunct="1">
              <a:lnSpc>
                <a:spcPct val="100000"/>
              </a:lnSpc>
              <a:spcBef>
                <a:spcPts val="100"/>
              </a:spcBef>
              <a:spcAft>
                <a:spcPts val="0"/>
              </a:spcAft>
              <a:buClrTx/>
              <a:buSzTx/>
              <a:buFont typeface="Wingdings" panose="05000000000000000000" pitchFamily="2" charset="2"/>
              <a:buChar char="q"/>
              <a:tabLst>
                <a:tab pos="354965" algn="l"/>
                <a:tab pos="355600" algn="l"/>
              </a:tabLst>
              <a:defRPr/>
            </a:pPr>
            <a:r>
              <a:rPr lang="en-US" sz="1500" spc="-5">
                <a:solidFill>
                  <a:srgbClr val="171817"/>
                </a:solidFill>
                <a:cs typeface="Arial"/>
              </a:rPr>
              <a:t>There were no markable/ considerable observation in this area, considering the review of this area was undertaken in Q4 for FY 2022-23. Thus, on the basis of the ATR given in the previous report, the following list of points are yet to be implemented. These shall be implemented by the company as per the timelines given herewith.</a:t>
            </a:r>
          </a:p>
          <a:p>
            <a:pPr marL="298450" marR="5080" lvl="0" indent="-285750" algn="just" defTabSz="914400" rtl="0" eaLnBrk="1" fontAlgn="auto" latinLnBrk="0" hangingPunct="1">
              <a:lnSpc>
                <a:spcPct val="100000"/>
              </a:lnSpc>
              <a:spcBef>
                <a:spcPts val="100"/>
              </a:spcBef>
              <a:spcAft>
                <a:spcPts val="0"/>
              </a:spcAft>
              <a:buClrTx/>
              <a:buSzTx/>
              <a:buFont typeface="Wingdings" panose="05000000000000000000" pitchFamily="2" charset="2"/>
              <a:buChar char="q"/>
              <a:tabLst>
                <a:tab pos="354965" algn="l"/>
                <a:tab pos="355600" algn="l"/>
              </a:tabLst>
              <a:defRPr/>
            </a:pPr>
            <a:endParaRPr kumimoji="0" lang="en-US" sz="1500" b="0" i="0" u="none" strike="noStrike" kern="1200" cap="none" spc="-5" normalizeH="0" baseline="0" noProof="0">
              <a:ln>
                <a:noFill/>
              </a:ln>
              <a:solidFill>
                <a:srgbClr val="171817"/>
              </a:solidFill>
              <a:effectLst/>
              <a:uLnTx/>
              <a:uFillTx/>
              <a:ea typeface="+mn-ea"/>
              <a:cs typeface="Arial"/>
            </a:endParaRPr>
          </a:p>
          <a:p>
            <a:pPr marL="298450" marR="5080" lvl="0" indent="-285750" algn="just" defTabSz="914400" rtl="0" eaLnBrk="1" fontAlgn="auto" latinLnBrk="0" hangingPunct="1">
              <a:lnSpc>
                <a:spcPct val="100000"/>
              </a:lnSpc>
              <a:spcBef>
                <a:spcPts val="100"/>
              </a:spcBef>
              <a:spcAft>
                <a:spcPts val="0"/>
              </a:spcAft>
              <a:buClrTx/>
              <a:buSzTx/>
              <a:buFont typeface="Wingdings" panose="05000000000000000000" pitchFamily="2" charset="2"/>
              <a:buChar char="q"/>
              <a:tabLst>
                <a:tab pos="354965" algn="l"/>
                <a:tab pos="355600" algn="l"/>
              </a:tabLst>
              <a:defRPr/>
            </a:pPr>
            <a:endParaRPr kumimoji="0" lang="en-IN" sz="1500" b="0" i="0" u="none" strike="noStrike" kern="1200" cap="none" spc="-5" normalizeH="0" baseline="0" noProof="0">
              <a:ln>
                <a:noFill/>
              </a:ln>
              <a:solidFill>
                <a:srgbClr val="171817"/>
              </a:solidFill>
              <a:effectLst/>
              <a:uLnTx/>
              <a:uFillTx/>
              <a:ea typeface="+mn-ea"/>
              <a:cs typeface="Arial"/>
            </a:endParaRPr>
          </a:p>
        </p:txBody>
      </p:sp>
      <p:sp>
        <p:nvSpPr>
          <p:cNvPr id="7" name="Footer Placeholder 3">
            <a:extLst>
              <a:ext uri="{FF2B5EF4-FFF2-40B4-BE49-F238E27FC236}">
                <a16:creationId xmlns:a16="http://schemas.microsoft.com/office/drawing/2014/main" id="{FC11887F-16BC-D406-9871-E272C6CB4F7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44</a:t>
            </a:r>
          </a:p>
        </p:txBody>
      </p:sp>
      <p:sp>
        <p:nvSpPr>
          <p:cNvPr id="4" name="Footer Placeholder 3">
            <a:extLst>
              <a:ext uri="{FF2B5EF4-FFF2-40B4-BE49-F238E27FC236}">
                <a16:creationId xmlns:a16="http://schemas.microsoft.com/office/drawing/2014/main" id="{8AA7DEF0-5AE0-4277-E350-E42EBB1B5706}"/>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97694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6">
            <a:extLst>
              <a:ext uri="{FF2B5EF4-FFF2-40B4-BE49-F238E27FC236}">
                <a16:creationId xmlns:a16="http://schemas.microsoft.com/office/drawing/2014/main" id="{D8040131-448A-415A-A9B6-74D996EDC36D}"/>
              </a:ext>
            </a:extLst>
          </p:cNvPr>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45</a:t>
            </a:fld>
            <a:endParaRPr lang="en-US" sz="900">
              <a:solidFill>
                <a:prstClr val="white"/>
              </a:solidFill>
            </a:endParaRPr>
          </a:p>
        </p:txBody>
      </p:sp>
      <p:sp>
        <p:nvSpPr>
          <p:cNvPr id="12" name="Freeform 245">
            <a:extLst>
              <a:ext uri="{FF2B5EF4-FFF2-40B4-BE49-F238E27FC236}">
                <a16:creationId xmlns:a16="http://schemas.microsoft.com/office/drawing/2014/main" id="{5809D92C-9F2A-403B-9036-2527455F75A0}"/>
              </a:ext>
            </a:extLst>
          </p:cNvPr>
          <p:cNvSpPr>
            <a:spLocks/>
          </p:cNvSpPr>
          <p:nvPr/>
        </p:nvSpPr>
        <p:spPr bwMode="auto">
          <a:xfrm>
            <a:off x="304756" y="229877"/>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5" name="Titre 1">
            <a:extLst>
              <a:ext uri="{FF2B5EF4-FFF2-40B4-BE49-F238E27FC236}">
                <a16:creationId xmlns:a16="http://schemas.microsoft.com/office/drawing/2014/main" id="{C5C64667-91C8-412B-9873-04D113152BC0}"/>
              </a:ext>
            </a:extLst>
          </p:cNvPr>
          <p:cNvSpPr txBox="1">
            <a:spLocks/>
          </p:cNvSpPr>
          <p:nvPr/>
        </p:nvSpPr>
        <p:spPr>
          <a:xfrm>
            <a:off x="304756" y="288715"/>
            <a:ext cx="11598209" cy="3118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en-GB" sz="2000" b="1">
                <a:solidFill>
                  <a:srgbClr val="000000"/>
                </a:solidFill>
                <a:cs typeface="Calibri" pitchFamily="34" charset="0"/>
              </a:rPr>
              <a:t>Follow up status of previous year IA reports-Information technology General Controls</a:t>
            </a:r>
            <a:endParaRPr lang="en-IN" sz="2000" b="1">
              <a:solidFill>
                <a:srgbClr val="000000"/>
              </a:solidFill>
              <a:ea typeface="+mn-ea"/>
              <a:cs typeface="Calibri" pitchFamily="34" charset="0"/>
            </a:endParaRPr>
          </a:p>
        </p:txBody>
      </p:sp>
      <p:graphicFrame>
        <p:nvGraphicFramePr>
          <p:cNvPr id="17" name="Table 16">
            <a:extLst>
              <a:ext uri="{FF2B5EF4-FFF2-40B4-BE49-F238E27FC236}">
                <a16:creationId xmlns:a16="http://schemas.microsoft.com/office/drawing/2014/main" id="{F4408AFE-4214-1326-EABB-4E40427F2A76}"/>
              </a:ext>
            </a:extLst>
          </p:cNvPr>
          <p:cNvGraphicFramePr>
            <a:graphicFrameLocks noGrp="1"/>
          </p:cNvGraphicFramePr>
          <p:nvPr>
            <p:extLst>
              <p:ext uri="{D42A27DB-BD31-4B8C-83A1-F6EECF244321}">
                <p14:modId xmlns:p14="http://schemas.microsoft.com/office/powerpoint/2010/main" val="3091186478"/>
              </p:ext>
            </p:extLst>
          </p:nvPr>
        </p:nvGraphicFramePr>
        <p:xfrm>
          <a:off x="516000" y="979922"/>
          <a:ext cx="11160000" cy="1476375"/>
        </p:xfrm>
        <a:graphic>
          <a:graphicData uri="http://schemas.openxmlformats.org/drawingml/2006/table">
            <a:tbl>
              <a:tblPr/>
              <a:tblGrid>
                <a:gridCol w="7494780">
                  <a:extLst>
                    <a:ext uri="{9D8B030D-6E8A-4147-A177-3AD203B41FA5}">
                      <a16:colId xmlns:a16="http://schemas.microsoft.com/office/drawing/2014/main" val="4174272234"/>
                    </a:ext>
                  </a:extLst>
                </a:gridCol>
                <a:gridCol w="963165">
                  <a:extLst>
                    <a:ext uri="{9D8B030D-6E8A-4147-A177-3AD203B41FA5}">
                      <a16:colId xmlns:a16="http://schemas.microsoft.com/office/drawing/2014/main" val="2813313167"/>
                    </a:ext>
                  </a:extLst>
                </a:gridCol>
                <a:gridCol w="1294815">
                  <a:extLst>
                    <a:ext uri="{9D8B030D-6E8A-4147-A177-3AD203B41FA5}">
                      <a16:colId xmlns:a16="http://schemas.microsoft.com/office/drawing/2014/main" val="1086669016"/>
                    </a:ext>
                  </a:extLst>
                </a:gridCol>
                <a:gridCol w="652845">
                  <a:extLst>
                    <a:ext uri="{9D8B030D-6E8A-4147-A177-3AD203B41FA5}">
                      <a16:colId xmlns:a16="http://schemas.microsoft.com/office/drawing/2014/main" val="299766842"/>
                    </a:ext>
                  </a:extLst>
                </a:gridCol>
                <a:gridCol w="754395">
                  <a:extLst>
                    <a:ext uri="{9D8B030D-6E8A-4147-A177-3AD203B41FA5}">
                      <a16:colId xmlns:a16="http://schemas.microsoft.com/office/drawing/2014/main" val="2782255693"/>
                    </a:ext>
                  </a:extLst>
                </a:gridCol>
              </a:tblGrid>
              <a:tr h="295275">
                <a:tc>
                  <a:txBody>
                    <a:bodyPr/>
                    <a:lstStyle/>
                    <a:p>
                      <a:pPr algn="ctr" fontAlgn="ctr"/>
                      <a:r>
                        <a:rPr lang="en-IN" sz="1800" b="1" i="0" u="none" strike="noStrike">
                          <a:solidFill>
                            <a:srgbClr val="000000"/>
                          </a:solidFill>
                          <a:effectLst/>
                          <a:latin typeface="Arial" panose="020B0604020202020204" pitchFamily="34" charset="0"/>
                        </a:rPr>
                        <a:t>Particulars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800" b="1" i="0" u="none" strike="noStrike">
                          <a:solidFill>
                            <a:srgbClr val="FFFFFF"/>
                          </a:solidFill>
                          <a:effectLst/>
                          <a:latin typeface="Arial" panose="020B0604020202020204" pitchFamily="34" charset="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IN" sz="1800" b="1" i="0" u="none" strike="noStrike">
                          <a:solidFill>
                            <a:srgbClr val="000000"/>
                          </a:solidFill>
                          <a:effectLst/>
                          <a:latin typeface="Arial" panose="020B0604020202020204" pitchFamily="34" charset="0"/>
                        </a:rPr>
                        <a:t>Moderate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800" b="1" i="0" u="none" strike="noStrike">
                          <a:solidFill>
                            <a:srgbClr val="000000"/>
                          </a:solidFill>
                          <a:effectLst/>
                          <a:latin typeface="Arial" panose="020B0604020202020204" pitchFamily="34" charset="0"/>
                        </a:rPr>
                        <a:t>Low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800" b="1"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68876355"/>
                  </a:ext>
                </a:extLst>
              </a:tr>
              <a:tr h="295275">
                <a:tc>
                  <a:txBody>
                    <a:bodyPr/>
                    <a:lstStyle/>
                    <a:p>
                      <a:pPr algn="l" fontAlgn="b"/>
                      <a:r>
                        <a:rPr lang="en-US" sz="1800" b="1" i="0" u="none" strike="noStrike">
                          <a:solidFill>
                            <a:srgbClr val="000000"/>
                          </a:solidFill>
                          <a:effectLst/>
                          <a:latin typeface="Arial" panose="020B0604020202020204" pitchFamily="34" charset="0"/>
                        </a:rPr>
                        <a:t>Observations for which actions are recommended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bg2">
                              <a:lumMod val="10000"/>
                            </a:schemeClr>
                          </a:solidFill>
                          <a:effectLst/>
                          <a:latin typeface="Arial" panose="020B0604020202020204" pitchFamily="34" charset="0"/>
                        </a:rPr>
                        <a:t>7</a:t>
                      </a:r>
                      <a:endParaRPr lang="en-IN" sz="1800" b="1"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bg2">
                              <a:lumMod val="10000"/>
                            </a:schemeClr>
                          </a:solidFill>
                          <a:effectLst/>
                          <a:latin typeface="Arial" panose="020B0604020202020204" pitchFamily="34" charset="0"/>
                        </a:rPr>
                        <a:t>2</a:t>
                      </a:r>
                      <a:endParaRPr lang="en-IN" sz="1800" b="1"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bg2">
                              <a:lumMod val="10000"/>
                            </a:schemeClr>
                          </a:solidFill>
                          <a:effectLst/>
                          <a:latin typeface="Arial" panose="020B0604020202020204" pitchFamily="34" charset="0"/>
                        </a:rPr>
                        <a:t>-</a:t>
                      </a:r>
                      <a:endParaRPr lang="en-IN" sz="1800" b="1"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bg2">
                              <a:lumMod val="10000"/>
                            </a:schemeClr>
                          </a:solidFill>
                          <a:effectLst/>
                          <a:latin typeface="Arial" panose="020B0604020202020204" pitchFamily="34" charset="0"/>
                        </a:rPr>
                        <a:t>9</a:t>
                      </a:r>
                      <a:endParaRPr lang="en-IN" sz="1800" b="1"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148157"/>
                  </a:ext>
                </a:extLst>
              </a:tr>
              <a:tr h="295275">
                <a:tc>
                  <a:txBody>
                    <a:bodyPr/>
                    <a:lstStyle/>
                    <a:p>
                      <a:pPr algn="l" fontAlgn="b"/>
                      <a:r>
                        <a:rPr lang="en-IN" sz="1800" b="0" i="0" u="none" strike="noStrike">
                          <a:solidFill>
                            <a:srgbClr val="000000"/>
                          </a:solidFill>
                          <a:effectLst/>
                          <a:latin typeface="Arial" panose="020B0604020202020204" pitchFamily="34" charset="0"/>
                        </a:rPr>
                        <a:t>Actions taken and verified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66851"/>
                  </a:ext>
                </a:extLst>
              </a:tr>
              <a:tr h="295275">
                <a:tc>
                  <a:txBody>
                    <a:bodyPr/>
                    <a:lstStyle/>
                    <a:p>
                      <a:pPr algn="l" fontAlgn="b"/>
                      <a:r>
                        <a:rPr lang="en-US" sz="1800" b="0" i="0" u="none" strike="noStrike">
                          <a:solidFill>
                            <a:srgbClr val="000000"/>
                          </a:solidFill>
                          <a:effectLst/>
                          <a:latin typeface="Arial" panose="020B0604020202020204" pitchFamily="34" charset="0"/>
                        </a:rPr>
                        <a:t>Actions Items in progress/ partially implemented/ not applicable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4640104"/>
                  </a:ext>
                </a:extLst>
              </a:tr>
              <a:tr h="295275">
                <a:tc>
                  <a:txBody>
                    <a:bodyPr/>
                    <a:lstStyle/>
                    <a:p>
                      <a:pPr algn="l" fontAlgn="b"/>
                      <a:r>
                        <a:rPr lang="en-IN" sz="1800" b="0" i="0" u="none" strike="noStrike">
                          <a:solidFill>
                            <a:srgbClr val="000000"/>
                          </a:solidFill>
                          <a:effectLst/>
                          <a:latin typeface="Arial" panose="020B0604020202020204" pitchFamily="34" charset="0"/>
                        </a:rPr>
                        <a:t>Actions Items Not implemented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7</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2</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chemeClr val="bg2">
                              <a:lumMod val="10000"/>
                            </a:schemeClr>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bg2">
                              <a:lumMod val="10000"/>
                            </a:schemeClr>
                          </a:solidFill>
                          <a:effectLst/>
                          <a:latin typeface="Arial" panose="020B0604020202020204" pitchFamily="34" charset="0"/>
                        </a:rPr>
                        <a:t>9</a:t>
                      </a:r>
                      <a:endParaRPr lang="en-IN" sz="1800" b="0" i="0" u="none" strike="noStrike">
                        <a:solidFill>
                          <a:schemeClr val="bg2">
                            <a:lumMod val="10000"/>
                          </a:schemeClr>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168892"/>
                  </a:ext>
                </a:extLst>
              </a:tr>
            </a:tbl>
          </a:graphicData>
        </a:graphic>
      </p:graphicFrame>
      <p:sp>
        <p:nvSpPr>
          <p:cNvPr id="3" name="Footer Placeholder 3">
            <a:extLst>
              <a:ext uri="{FF2B5EF4-FFF2-40B4-BE49-F238E27FC236}">
                <a16:creationId xmlns:a16="http://schemas.microsoft.com/office/drawing/2014/main" id="{8EE28BD0-B3C1-936B-2F2A-1D54365A5808}"/>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45</a:t>
            </a:r>
          </a:p>
        </p:txBody>
      </p:sp>
      <p:sp>
        <p:nvSpPr>
          <p:cNvPr id="4" name="Footer Placeholder 3">
            <a:extLst>
              <a:ext uri="{FF2B5EF4-FFF2-40B4-BE49-F238E27FC236}">
                <a16:creationId xmlns:a16="http://schemas.microsoft.com/office/drawing/2014/main" id="{D5B7DA96-2855-9594-9B1B-C824817F2A39}"/>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213599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561659405"/>
              </p:ext>
            </p:extLst>
          </p:nvPr>
        </p:nvGraphicFramePr>
        <p:xfrm>
          <a:off x="239481" y="821016"/>
          <a:ext cx="11553125" cy="443484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3842">
                <a:tc>
                  <a:txBody>
                    <a:bodyPr/>
                    <a:lstStyle/>
                    <a:p>
                      <a:pPr algn="ctr" fontAlgn="ctr"/>
                      <a:r>
                        <a:rPr lang="en-IN" sz="1100" b="1" i="0" u="none" strike="noStrike">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3842">
                <a:tc gridSpan="4">
                  <a:txBody>
                    <a:bodyPr/>
                    <a:lstStyle/>
                    <a:p>
                      <a:pPr algn="l" fontAlgn="ctr"/>
                      <a:r>
                        <a:rPr lang="en-US" sz="1100" b="1" i="0" u="none" strike="noStrike">
                          <a:solidFill>
                            <a:srgbClr val="000000"/>
                          </a:solidFill>
                          <a:effectLst/>
                          <a:latin typeface="+mj-lt"/>
                          <a:cs typeface="Arial" panose="020B0604020202020204" pitchFamily="34" charset="0"/>
                        </a:rPr>
                        <a:t>Observations categorized as ‘HIGH’</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2595048">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p>
                      <a:pPr algn="ctr" fontAlgn="t"/>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r>
                        <a:rPr kumimoji="0" lang="en-US" sz="1200" b="1" i="0" u="none" strike="noStrike" kern="1200" cap="none" spc="0" normalizeH="0" baseline="0" noProof="0">
                          <a:ln>
                            <a:noFill/>
                          </a:ln>
                          <a:solidFill>
                            <a:srgbClr val="362731"/>
                          </a:solidFill>
                          <a:effectLst/>
                          <a:uLnTx/>
                          <a:uFillTx/>
                          <a:latin typeface="+mn-lt"/>
                          <a:cs typeface="Arial" charset="0"/>
                        </a:rPr>
                        <a:t>Absence of approval for active USB ports:</a:t>
                      </a:r>
                      <a:r>
                        <a:rPr kumimoji="0" lang="en-US" sz="1200" i="0" u="none" strike="noStrike" kern="1200" cap="none" spc="0" normalizeH="0" baseline="0" noProof="0">
                          <a:ln>
                            <a:noFill/>
                          </a:ln>
                          <a:solidFill>
                            <a:srgbClr val="362731"/>
                          </a:solidFill>
                          <a:effectLst/>
                          <a:uLnTx/>
                          <a:uFillTx/>
                          <a:latin typeface="+mn-lt"/>
                          <a:cs typeface="Arial" charset="0"/>
                        </a:rPr>
                        <a:t> While conducting the PV</a:t>
                      </a:r>
                      <a:r>
                        <a:rPr lang="en-US" sz="1200">
                          <a:solidFill>
                            <a:srgbClr val="362731"/>
                          </a:solidFill>
                          <a:latin typeface="+mn-lt"/>
                          <a:cs typeface="Arial" charset="0"/>
                        </a:rPr>
                        <a:t> of IT Assets on 2 June 2023, at Oracle office location, we observed that in 3 PCs, USB ports were not blocked, and exception approval for the same was not on record.</a:t>
                      </a: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endParaRPr lang="en-US" sz="1200" b="1">
                        <a:solidFill>
                          <a:srgbClr val="362731"/>
                        </a:solidFill>
                        <a:latin typeface="+mn-lt"/>
                        <a:cs typeface="Arial" charset="0"/>
                      </a:endParaRP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r>
                        <a:rPr lang="en-US" sz="1200" b="1">
                          <a:solidFill>
                            <a:srgbClr val="362731"/>
                          </a:solidFill>
                          <a:latin typeface="+mn-lt"/>
                          <a:cs typeface="Arial" charset="0"/>
                        </a:rPr>
                        <a:t>Absence of approval for data card usage: </a:t>
                      </a:r>
                      <a:r>
                        <a:rPr lang="en-US" sz="1200">
                          <a:solidFill>
                            <a:srgbClr val="362731"/>
                          </a:solidFill>
                          <a:latin typeface="+mn-lt"/>
                          <a:cs typeface="Arial" charset="0"/>
                        </a:rPr>
                        <a:t>one of the employee from Ranchi location (Emp ID - FLPT0027) is using the data card, and exception approval for the same was not on record.</a:t>
                      </a:r>
                    </a:p>
                    <a:p>
                      <a:pPr marL="171450" indent="-171450" algn="just" fontAlgn="t">
                        <a:buFont typeface="Arial" panose="020B0604020202020204" pitchFamily="34" charset="0"/>
                        <a:buChar char="•"/>
                      </a:pPr>
                      <a:endParaRPr lang="en-US"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kumimoji="0" lang="en-US" sz="1100" b="0" i="0" u="none" kern="1200" cap="none" spc="0" normalizeH="0" baseline="0" noProof="0" dirty="0">
                          <a:ln>
                            <a:noFill/>
                          </a:ln>
                          <a:solidFill>
                            <a:schemeClr val="accent6"/>
                          </a:solidFill>
                          <a:effectLst/>
                          <a:uLnTx/>
                          <a:uFillTx/>
                          <a:latin typeface="+mn-lt"/>
                          <a:cs typeface="Arial" charset="0"/>
                        </a:rPr>
                        <a:t>We have now restricted USB port usage for PENDRIVES to all employee except Laptop user to share large file to auditors.</a:t>
                      </a:r>
                    </a:p>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endParaRPr lang="en-US" sz="1100" dirty="0">
                        <a:solidFill>
                          <a:srgbClr val="362731"/>
                        </a:solidFill>
                        <a:latin typeface="+mn-lt"/>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chemeClr val="accent6"/>
                          </a:solidFill>
                          <a:latin typeface="+mn-lt"/>
                          <a:cs typeface="Arial" charset="0"/>
                        </a:rPr>
                        <a:t>We have not restricted USB port usage for DATA card. For usage of data card approval is not required.</a:t>
                      </a:r>
                    </a:p>
                    <a:p>
                      <a:pPr marL="171450" indent="-171450" algn="just">
                        <a:buClr>
                          <a:srgbClr val="362731"/>
                        </a:buClr>
                        <a:buSzPct val="100000"/>
                        <a:buFont typeface="Wingdings" panose="05000000000000000000" pitchFamily="2" charset="2"/>
                        <a:buChar char="§"/>
                        <a:defRPr/>
                      </a:pPr>
                      <a:endParaRPr lang="en-US" sz="1100" dirty="0">
                        <a:solidFill>
                          <a:schemeClr val="accent6"/>
                        </a:solidFill>
                        <a:latin typeface="+mn-lt"/>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chemeClr val="accent6"/>
                          </a:solidFill>
                          <a:latin typeface="+mn-lt"/>
                          <a:cs typeface="Arial" charset="0"/>
                        </a:rPr>
                        <a:t>We will revisit our IT policy to address the issue.</a:t>
                      </a:r>
                    </a:p>
                    <a:p>
                      <a:pPr algn="just" fontAlgn="t"/>
                      <a:endParaRPr lang="en-US" sz="1100" b="0" i="0" u="none" strike="noStrike" kern="1200" dirty="0">
                        <a:solidFill>
                          <a:srgbClr val="000000"/>
                        </a:solidFill>
                        <a:effectLst/>
                        <a:latin typeface="+mn-lt"/>
                        <a:ea typeface="+mn-ea"/>
                        <a:cs typeface="+mn-cs"/>
                      </a:endParaRPr>
                    </a:p>
                    <a:p>
                      <a:pPr algn="just" fontAlgn="t"/>
                      <a:r>
                        <a:rPr lang="en-US" sz="1100" b="0" i="0" u="none" strike="noStrike" kern="1200" dirty="0">
                          <a:solidFill>
                            <a:srgbClr val="000000"/>
                          </a:solidFill>
                          <a:effectLst/>
                          <a:latin typeface="+mn-lt"/>
                          <a:ea typeface="+mn-ea"/>
                          <a:cs typeface="+mn-cs"/>
                        </a:rPr>
                        <a:t>Target Date: </a:t>
                      </a:r>
                      <a:r>
                        <a:rPr kumimoji="0" lang="en-US" sz="1100" b="0" i="0" u="none" strike="noStrike" kern="1200" cap="none" spc="0" normalizeH="0" baseline="0" noProof="0" dirty="0">
                          <a:ln>
                            <a:noFill/>
                          </a:ln>
                          <a:solidFill>
                            <a:srgbClr val="362731"/>
                          </a:solidFill>
                          <a:effectLst/>
                          <a:uLnTx/>
                          <a:uFillTx/>
                          <a:latin typeface="+mn-lt"/>
                          <a:ea typeface="+mn-ea"/>
                          <a:cs typeface="Calibri" pitchFamily="34" charset="0"/>
                        </a:rPr>
                        <a:t>31 December 2023</a:t>
                      </a:r>
                      <a:endParaRPr lang="en-US" sz="1100" b="0" i="0" u="none" strike="noStrike" dirty="0">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6104"/>
                  </a:ext>
                </a:extLst>
              </a:tr>
              <a:tr h="1032742">
                <a:tc>
                  <a:txBody>
                    <a:bodyPr/>
                    <a:lstStyle/>
                    <a:p>
                      <a:pPr algn="ctr" fontAlgn="t"/>
                      <a:r>
                        <a:rPr lang="en-US" sz="1100" b="0" i="0" u="none" strike="noStrike" kern="1200">
                          <a:solidFill>
                            <a:srgbClr val="000000"/>
                          </a:solidFill>
                          <a:effectLst/>
                          <a:latin typeface="+mn-lt"/>
                          <a:ea typeface="+mn-ea"/>
                          <a:cs typeface="+mn-cs"/>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736" marR="0" indent="-173736" algn="just" rtl="0" eaLnBrk="0" fontAlgn="base" latinLnBrk="0" hangingPunct="0">
                        <a:spcBef>
                          <a:spcPts val="0"/>
                        </a:spcBef>
                        <a:spcAft>
                          <a:spcPts val="0"/>
                        </a:spcAft>
                        <a:buClr>
                          <a:srgbClr val="000000"/>
                        </a:buClr>
                        <a:buSzPct val="100000"/>
                        <a:buFont typeface="Wingdings" panose="05000000000000000000" pitchFamily="2" charset="2"/>
                        <a:buChar char="§"/>
                      </a:pPr>
                      <a:r>
                        <a:rPr lang="en-US" sz="1100" b="1" kern="1200">
                          <a:solidFill>
                            <a:srgbClr val="362731"/>
                          </a:solidFill>
                          <a:effectLst/>
                          <a:latin typeface="Arial" panose="020B0604020202020204" pitchFamily="34" charset="0"/>
                          <a:ea typeface="+mn-ea"/>
                          <a:cs typeface="Arial" panose="020B0604020202020204" pitchFamily="34" charset="0"/>
                        </a:rPr>
                        <a:t>Sharing of password:</a:t>
                      </a:r>
                      <a:r>
                        <a:rPr lang="en-US" sz="1100" kern="1200">
                          <a:solidFill>
                            <a:srgbClr val="362731"/>
                          </a:solidFill>
                          <a:effectLst/>
                          <a:latin typeface="Arial" panose="020B0604020202020204" pitchFamily="34" charset="0"/>
                          <a:ea typeface="+mn-ea"/>
                          <a:cs typeface="Arial" panose="020B0604020202020204" pitchFamily="34" charset="0"/>
                        </a:rPr>
                        <a:t> Login credentials of new ERP ID credentials (for employee FLP0111) was shared over the common email id of (Ernakulam) used by multiple employees.</a:t>
                      </a:r>
                      <a:endParaRPr lang="en-IN" sz="1100">
                        <a:effectLst/>
                      </a:endParaRPr>
                    </a:p>
                    <a:p>
                      <a:pPr algn="just" fontAlgn="t"/>
                      <a:endParaRPr lang="en-US" sz="1100" b="0" i="0" u="none" strike="noStrike">
                        <a:solidFill>
                          <a:srgbClr val="000000"/>
                        </a:solidFill>
                        <a:effectLst/>
                        <a:highlight>
                          <a:srgbClr val="FFFF00"/>
                        </a:highligh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dirty="0">
                          <a:solidFill>
                            <a:srgbClr val="362731"/>
                          </a:solidFill>
                          <a:cs typeface="Arial" charset="0"/>
                        </a:rPr>
                        <a:t>FLPT0111 user is using generic email id, hence the password share the generic email ID. We will find some solution to share password to the user one to one, who is using generic email.</a:t>
                      </a:r>
                    </a:p>
                    <a:p>
                      <a:pPr algn="just" fontAlgn="t"/>
                      <a:endParaRPr lang="en-US" sz="1100" b="0" i="0" u="none" strike="noStrike" kern="1200" dirty="0">
                        <a:solidFill>
                          <a:srgbClr val="000000"/>
                        </a:solidFill>
                        <a:effectLst/>
                        <a:latin typeface="+mn-lt"/>
                        <a:ea typeface="+mn-ea"/>
                        <a:cs typeface="+mn-cs"/>
                      </a:endParaRPr>
                    </a:p>
                    <a:p>
                      <a:pPr algn="just" fontAlgn="t"/>
                      <a:r>
                        <a:rPr lang="en-US" sz="1100" b="0" i="0" u="none" strike="noStrike" kern="1200" dirty="0">
                          <a:solidFill>
                            <a:srgbClr val="000000"/>
                          </a:solidFill>
                          <a:effectLst/>
                          <a:latin typeface="+mn-lt"/>
                          <a:ea typeface="+mn-ea"/>
                          <a:cs typeface="+mn-cs"/>
                        </a:rPr>
                        <a:t>Target Date :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684902"/>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a:solidFill>
                  <a:schemeClr val="accent6"/>
                </a:solidFill>
              </a:rPr>
              <a:t>3. Action Taken Report </a:t>
            </a:r>
            <a:r>
              <a:rPr lang="en-US" sz="2000" b="1" i="1">
                <a:solidFill>
                  <a:schemeClr val="accent6"/>
                </a:solidFill>
              </a:rPr>
              <a:t>(Cont’d)</a:t>
            </a:r>
            <a:br>
              <a:rPr lang="en-US" sz="2000" b="1">
                <a:solidFill>
                  <a:schemeClr val="accent6"/>
                </a:solidFill>
              </a:rPr>
            </a:br>
            <a:br>
              <a:rPr lang="en-US" sz="1000" b="1">
                <a:solidFill>
                  <a:schemeClr val="accent6"/>
                </a:solidFill>
              </a:rPr>
            </a:br>
            <a:r>
              <a:rPr lang="en-US" sz="2000" b="1">
                <a:solidFill>
                  <a:schemeClr val="accent6"/>
                </a:solidFill>
              </a:rPr>
              <a:t>Not Implemented Observations</a:t>
            </a:r>
            <a:endParaRPr lang="en-GB" sz="2000" b="1" i="1">
              <a:solidFill>
                <a:schemeClr val="accent6"/>
              </a:solidFill>
            </a:endParaRPr>
          </a:p>
        </p:txBody>
      </p:sp>
      <p:graphicFrame>
        <p:nvGraphicFramePr>
          <p:cNvPr id="3" name="Table 9">
            <a:extLst>
              <a:ext uri="{FF2B5EF4-FFF2-40B4-BE49-F238E27FC236}">
                <a16:creationId xmlns:a16="http://schemas.microsoft.com/office/drawing/2014/main" id="{9D953D02-77ED-1547-CDC7-41073AD9AC3A}"/>
              </a:ext>
            </a:extLst>
          </p:cNvPr>
          <p:cNvGraphicFramePr>
            <a:graphicFrameLocks noGrp="1"/>
          </p:cNvGraphicFramePr>
          <p:nvPr>
            <p:extLst>
              <p:ext uri="{D42A27DB-BD31-4B8C-83A1-F6EECF244321}">
                <p14:modId xmlns:p14="http://schemas.microsoft.com/office/powerpoint/2010/main" val="1165483760"/>
              </p:ext>
            </p:extLst>
          </p:nvPr>
        </p:nvGraphicFramePr>
        <p:xfrm>
          <a:off x="3267081" y="2234111"/>
          <a:ext cx="3636000" cy="103896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1547552521"/>
                    </a:ext>
                  </a:extLst>
                </a:gridCol>
                <a:gridCol w="2016000">
                  <a:extLst>
                    <a:ext uri="{9D8B030D-6E8A-4147-A177-3AD203B41FA5}">
                      <a16:colId xmlns:a16="http://schemas.microsoft.com/office/drawing/2014/main" val="3538349449"/>
                    </a:ext>
                  </a:extLst>
                </a:gridCol>
              </a:tblGrid>
              <a:tr h="160503">
                <a:tc>
                  <a:txBody>
                    <a:bodyPr/>
                    <a:lstStyle/>
                    <a:p>
                      <a:pPr algn="ctr"/>
                      <a:r>
                        <a:rPr lang="en-US" sz="1200">
                          <a:solidFill>
                            <a:srgbClr val="0C0C0C"/>
                          </a:solidFill>
                          <a:latin typeface="+mn-lt"/>
                        </a:rPr>
                        <a:t>Employee Code</a:t>
                      </a:r>
                      <a:endParaRPr lang="en-IN" sz="1200">
                        <a:solidFill>
                          <a:srgbClr val="0C0C0C"/>
                        </a:solidFill>
                        <a:latin typeface="+mn-lt"/>
                      </a:endParaRP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lang="en-US" sz="1200">
                          <a:solidFill>
                            <a:srgbClr val="0C0C0C"/>
                          </a:solidFill>
                          <a:latin typeface="+mn-lt"/>
                        </a:rPr>
                        <a:t>Asset code</a:t>
                      </a: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257029693"/>
                  </a:ext>
                </a:extLst>
              </a:tr>
              <a:tr h="231006">
                <a:tc>
                  <a:txBody>
                    <a:bodyPr/>
                    <a:lstStyle/>
                    <a:p>
                      <a:pPr algn="l" fontAlgn="t"/>
                      <a:r>
                        <a:rPr lang="en-US" sz="1200" b="0" i="0" u="none" strike="noStrike">
                          <a:solidFill>
                            <a:srgbClr val="000000"/>
                          </a:solidFill>
                          <a:effectLst/>
                          <a:latin typeface="+mn-lt"/>
                        </a:rPr>
                        <a:t>FLPT0050</a:t>
                      </a:r>
                      <a:endParaRPr lang="en-IN" sz="12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u="none" strike="noStrike">
                          <a:solidFill>
                            <a:srgbClr val="000000"/>
                          </a:solidFill>
                          <a:effectLst/>
                          <a:latin typeface="+mn-lt"/>
                        </a:rPr>
                        <a:t>FLPT/COMH-60/MUM-O/21</a:t>
                      </a:r>
                    </a:p>
                  </a:txBody>
                  <a:tcPr marL="14179" marR="14179"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966963"/>
                  </a:ext>
                </a:extLst>
              </a:tr>
              <a:tr h="252663">
                <a:tc>
                  <a:txBody>
                    <a:bodyPr/>
                    <a:lstStyle/>
                    <a:p>
                      <a:pPr algn="l" fontAlgn="t"/>
                      <a:r>
                        <a:rPr lang="en-US" sz="1200" b="0" i="0" u="none" strike="noStrike">
                          <a:solidFill>
                            <a:srgbClr val="000000"/>
                          </a:solidFill>
                          <a:effectLst/>
                          <a:latin typeface="+mn-lt"/>
                        </a:rPr>
                        <a:t>FLPT0086</a:t>
                      </a:r>
                      <a:endParaRPr lang="en-IN" sz="12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u="none" strike="noStrike">
                          <a:solidFill>
                            <a:srgbClr val="000000"/>
                          </a:solidFill>
                          <a:effectLst/>
                          <a:latin typeface="+mn-lt"/>
                        </a:rPr>
                        <a:t>FLPT/COMH-60/MUM-O/33</a:t>
                      </a:r>
                    </a:p>
                  </a:txBody>
                  <a:tcPr marL="14179" marR="14179"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9251814"/>
                  </a:ext>
                </a:extLst>
              </a:tr>
              <a:tr h="252663">
                <a:tc>
                  <a:txBody>
                    <a:bodyPr/>
                    <a:lstStyle/>
                    <a:p>
                      <a:pPr algn="l" fontAlgn="t"/>
                      <a:r>
                        <a:rPr lang="en-IN" sz="1200" b="0" i="0" kern="1200">
                          <a:solidFill>
                            <a:srgbClr val="0C0C0C"/>
                          </a:solidFill>
                          <a:effectLst/>
                          <a:latin typeface="+mn-lt"/>
                          <a:ea typeface="+mn-ea"/>
                          <a:cs typeface="+mn-cs"/>
                        </a:rPr>
                        <a:t>FLPT0040</a:t>
                      </a:r>
                      <a:endParaRPr lang="en-IN" sz="1000" b="0" i="0" u="none" strike="noStrike">
                        <a:solidFill>
                          <a:srgbClr val="0C0C0C"/>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kern="1200">
                          <a:solidFill>
                            <a:srgbClr val="0C0C0C"/>
                          </a:solidFill>
                          <a:effectLst/>
                          <a:latin typeface="+mn-lt"/>
                          <a:ea typeface="+mn-ea"/>
                          <a:cs typeface="+mn-cs"/>
                        </a:rPr>
                        <a:t>FLPT/COMH-60/MUM-O/7</a:t>
                      </a:r>
                      <a:endParaRPr lang="en-IN" sz="1000" b="0" i="0" u="none" strike="noStrike">
                        <a:solidFill>
                          <a:srgbClr val="0C0C0C"/>
                        </a:solidFill>
                        <a:effectLst/>
                        <a:latin typeface="+mn-lt"/>
                      </a:endParaRPr>
                    </a:p>
                  </a:txBody>
                  <a:tcPr marL="14179" marR="14179"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439408"/>
                  </a:ext>
                </a:extLst>
              </a:tr>
            </a:tbl>
          </a:graphicData>
        </a:graphic>
      </p:graphicFrame>
      <p:sp>
        <p:nvSpPr>
          <p:cNvPr id="7" name="Footer Placeholder 3">
            <a:extLst>
              <a:ext uri="{FF2B5EF4-FFF2-40B4-BE49-F238E27FC236}">
                <a16:creationId xmlns:a16="http://schemas.microsoft.com/office/drawing/2014/main" id="{DB4B0CFE-4485-1DCE-FCA7-AF7148949FD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46</a:t>
            </a:r>
          </a:p>
        </p:txBody>
      </p:sp>
      <p:sp>
        <p:nvSpPr>
          <p:cNvPr id="8" name="Footer Placeholder 3">
            <a:extLst>
              <a:ext uri="{FF2B5EF4-FFF2-40B4-BE49-F238E27FC236}">
                <a16:creationId xmlns:a16="http://schemas.microsoft.com/office/drawing/2014/main" id="{440A857E-AB3A-2CCA-0E47-C67D2D7B3F8A}"/>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3043147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118697292"/>
              </p:ext>
            </p:extLst>
          </p:nvPr>
        </p:nvGraphicFramePr>
        <p:xfrm>
          <a:off x="239481" y="821016"/>
          <a:ext cx="11553125" cy="526159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3842">
                <a:tc>
                  <a:txBody>
                    <a:bodyPr/>
                    <a:lstStyle/>
                    <a:p>
                      <a:pPr algn="ctr" fontAlgn="ctr"/>
                      <a:r>
                        <a:rPr lang="en-IN" sz="1100" b="1" i="0" u="none" strike="noStrike">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3842">
                <a:tc gridSpan="4">
                  <a:txBody>
                    <a:bodyPr/>
                    <a:lstStyle/>
                    <a:p>
                      <a:pPr algn="l" fontAlgn="ctr"/>
                      <a:r>
                        <a:rPr lang="en-US" sz="1100" b="1" i="0" u="none" strike="noStrike">
                          <a:solidFill>
                            <a:srgbClr val="000000"/>
                          </a:solidFill>
                          <a:effectLst/>
                          <a:latin typeface="+mj-lt"/>
                          <a:cs typeface="Arial" panose="020B0604020202020204" pitchFamily="34" charset="0"/>
                        </a:rPr>
                        <a:t>Observations categorized as ‘HIGH’</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1345030">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p>
                      <a:pPr algn="ctr" fontAlgn="t"/>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a:solidFill>
                            <a:srgbClr val="362731"/>
                          </a:solidFill>
                          <a:latin typeface="+mn-lt"/>
                          <a:cs typeface="Arial" charset="0"/>
                        </a:rPr>
                        <a:t>CCTV recording back up:</a:t>
                      </a:r>
                      <a:r>
                        <a:rPr lang="en-US" sz="1200">
                          <a:solidFill>
                            <a:srgbClr val="362731"/>
                          </a:solidFill>
                          <a:latin typeface="+mn-lt"/>
                          <a:cs typeface="Arial" charset="0"/>
                        </a:rPr>
                        <a:t> As informed, company does have a practice of keeping recordings for 15 days on a playback Mode and no separate backup maintained.</a:t>
                      </a:r>
                    </a:p>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endParaRPr lang="en-US" sz="1200" b="1">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a:solidFill>
                            <a:srgbClr val="362731"/>
                          </a:solidFill>
                          <a:latin typeface="+mn-lt"/>
                          <a:cs typeface="Arial" charset="0"/>
                        </a:rPr>
                        <a:t>Absence of register: </a:t>
                      </a:r>
                      <a:r>
                        <a:rPr lang="en-US" sz="1200">
                          <a:solidFill>
                            <a:srgbClr val="362731"/>
                          </a:solidFill>
                          <a:latin typeface="+mn-lt"/>
                          <a:cs typeface="Arial" charset="0"/>
                        </a:rPr>
                        <a:t>As informed, IT team does not have practice of maintaining register about the </a:t>
                      </a:r>
                      <a:r>
                        <a:rPr lang="en-US" sz="1200" err="1">
                          <a:solidFill>
                            <a:srgbClr val="362731"/>
                          </a:solidFill>
                          <a:latin typeface="+mn-lt"/>
                          <a:cs typeface="Arial" charset="0"/>
                        </a:rPr>
                        <a:t>cctv</a:t>
                      </a:r>
                      <a:r>
                        <a:rPr lang="en-US" sz="1200">
                          <a:solidFill>
                            <a:srgbClr val="362731"/>
                          </a:solidFill>
                          <a:latin typeface="+mn-lt"/>
                          <a:cs typeface="Arial" charset="0"/>
                        </a:rPr>
                        <a:t> footage sharing.</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lang="en-US" sz="1100" dirty="0">
                          <a:solidFill>
                            <a:schemeClr val="accent6"/>
                          </a:solidFill>
                          <a:cs typeface="Arial" charset="0"/>
                        </a:rPr>
                        <a:t>We have record for past 15 days on Playback mode, which can be verified at respective RDO locations.</a:t>
                      </a:r>
                      <a:endParaRPr lang="en-US" sz="1100" strike="sngStrike" dirty="0">
                        <a:solidFill>
                          <a:srgbClr val="FF0000"/>
                        </a:solidFill>
                        <a:cs typeface="Arial" charset="0"/>
                      </a:endParaRPr>
                    </a:p>
                    <a:p>
                      <a:pPr marL="171450" indent="-171450" algn="just">
                        <a:buClr>
                          <a:srgbClr val="362731"/>
                        </a:buClr>
                        <a:buSzPct val="100000"/>
                        <a:buFont typeface="Wingdings" panose="05000000000000000000" pitchFamily="2" charset="2"/>
                        <a:buChar char="§"/>
                        <a:defRPr/>
                      </a:pPr>
                      <a:endParaRPr lang="en-US" sz="1100" dirty="0">
                        <a:solidFill>
                          <a:srgbClr val="362731"/>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We don’t share CCTV footage  with anyone, in case of incident we call the requester on our desk and show the footage.</a:t>
                      </a:r>
                    </a:p>
                    <a:p>
                      <a:pPr marL="171450" indent="-171450" algn="just">
                        <a:buClr>
                          <a:srgbClr val="362731"/>
                        </a:buClr>
                        <a:buSzPct val="100000"/>
                        <a:buFont typeface="Wingdings" panose="05000000000000000000" pitchFamily="2" charset="2"/>
                        <a:buChar char="§"/>
                        <a:defRPr/>
                      </a:pPr>
                      <a:endParaRPr lang="en-US" sz="1100" b="0" i="0" u="none" strike="noStrike" dirty="0">
                        <a:solidFill>
                          <a:srgbClr val="000000"/>
                        </a:solidFill>
                        <a:effectLst/>
                        <a:latin typeface="+mj-lt"/>
                      </a:endParaRPr>
                    </a:p>
                    <a:p>
                      <a:pPr marL="0" indent="0" algn="just">
                        <a:buClr>
                          <a:srgbClr val="362731"/>
                        </a:buClr>
                        <a:buSzPct val="100000"/>
                        <a:buFont typeface="Wingdings" panose="05000000000000000000" pitchFamily="2" charset="2"/>
                        <a:buNone/>
                        <a:defRPr/>
                      </a:pPr>
                      <a:r>
                        <a:rPr lang="en-US" sz="1100" b="0" i="0" u="none" strike="noStrike" dirty="0">
                          <a:solidFill>
                            <a:srgbClr val="000000"/>
                          </a:solidFill>
                          <a:effectLst/>
                          <a:latin typeface="+mj-lt"/>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6104"/>
                  </a:ext>
                </a:extLst>
              </a:tr>
              <a:tr h="826870">
                <a:tc>
                  <a:txBody>
                    <a:bodyPr/>
                    <a:lstStyle/>
                    <a:p>
                      <a:pPr algn="ctr" fontAlgn="t"/>
                      <a:r>
                        <a:rPr lang="en-US" sz="1100" b="0" i="0" u="none" strike="noStrike" kern="1200">
                          <a:solidFill>
                            <a:srgbClr val="000000"/>
                          </a:solidFill>
                          <a:effectLst/>
                          <a:latin typeface="+mn-lt"/>
                          <a:ea typeface="+mn-ea"/>
                          <a:cs typeface="+mn-cs"/>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1" kern="1200">
                          <a:solidFill>
                            <a:srgbClr val="362731"/>
                          </a:solidFill>
                          <a:latin typeface="+mn-lt"/>
                          <a:ea typeface="+mn-ea"/>
                          <a:cs typeface="Arial" charset="0"/>
                        </a:rPr>
                        <a:t>Absence of recovery test</a:t>
                      </a:r>
                      <a:r>
                        <a:rPr lang="en-US" sz="1200" kern="1200">
                          <a:solidFill>
                            <a:srgbClr val="362731"/>
                          </a:solidFill>
                          <a:latin typeface="+mn-lt"/>
                          <a:ea typeface="+mn-ea"/>
                          <a:cs typeface="Arial" charset="0"/>
                        </a:rPr>
                        <a:t>: As informed, IT team has not conducted any recovery tests for any of backups.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dirty="0">
                          <a:solidFill>
                            <a:srgbClr val="362731"/>
                          </a:solidFill>
                          <a:cs typeface="Arial" charset="0"/>
                        </a:rPr>
                        <a:t>We will check on this with management as it required additional investment.</a:t>
                      </a:r>
                    </a:p>
                    <a:p>
                      <a:pPr marL="0" marR="0" lvl="0" indent="0" algn="just" defTabSz="914400" rtl="0" eaLnBrk="1" fontAlgn="t" latinLnBrk="0" hangingPunct="1">
                        <a:lnSpc>
                          <a:spcPct val="100000"/>
                        </a:lnSpc>
                        <a:spcBef>
                          <a:spcPts val="0"/>
                        </a:spcBef>
                        <a:spcAft>
                          <a:spcPts val="0"/>
                        </a:spcAft>
                        <a:buClrTx/>
                        <a:buSzTx/>
                        <a:buFontTx/>
                        <a:buNone/>
                        <a:tabLst/>
                        <a:defRPr/>
                      </a:pPr>
                      <a:endParaRPr lang="en-US" sz="1100" b="0" i="0" u="none" strike="noStrike" kern="1200" dirty="0">
                        <a:solidFill>
                          <a:srgbClr val="000000"/>
                        </a:solidFill>
                        <a:effectLst/>
                        <a:latin typeface="+mn-lt"/>
                        <a:ea typeface="+mn-ea"/>
                        <a:cs typeface="+mn-cs"/>
                      </a:endParaRP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684902"/>
                  </a:ext>
                </a:extLst>
              </a:tr>
              <a:tr h="2484000">
                <a:tc>
                  <a:txBody>
                    <a:bodyPr/>
                    <a:lstStyle/>
                    <a:p>
                      <a:pPr algn="ctr" fontAlgn="t"/>
                      <a:r>
                        <a:rPr lang="en-US" sz="1100" b="0" i="0" u="none" strike="noStrike" kern="1200">
                          <a:solidFill>
                            <a:srgbClr val="000000"/>
                          </a:solidFill>
                          <a:effectLst/>
                          <a:latin typeface="+mn-lt"/>
                          <a:ea typeface="+mn-ea"/>
                          <a:cs typeface="+mn-cs"/>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kern="1200">
                          <a:solidFill>
                            <a:srgbClr val="362731"/>
                          </a:solidFill>
                          <a:latin typeface="+mn-lt"/>
                          <a:ea typeface="+mn-ea"/>
                          <a:cs typeface="Arial" charset="0"/>
                        </a:rPr>
                        <a:t>HR authorised email were not on record: </a:t>
                      </a:r>
                      <a:r>
                        <a:rPr lang="en-US" sz="1200" b="0" kern="1200">
                          <a:solidFill>
                            <a:srgbClr val="362731"/>
                          </a:solidFill>
                          <a:latin typeface="+mn-lt"/>
                          <a:ea typeface="+mn-ea"/>
                          <a:cs typeface="Arial" charset="0"/>
                        </a:rPr>
                        <a:t>During our review period, we had verified sample email for HR authorization for deleting email id for resigned employees. The same were not available for below mentioned instances</a:t>
                      </a:r>
                      <a:r>
                        <a:rPr lang="en-US" sz="1200" b="0">
                          <a:solidFill>
                            <a:srgbClr val="362731"/>
                          </a:solidFill>
                          <a:cs typeface="Arial" charset="0"/>
                        </a:rPr>
                        <a:t>.</a:t>
                      </a:r>
                    </a:p>
                    <a:p>
                      <a:pPr marL="0" marR="0" lvl="1" indent="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None/>
                        <a:tabLst/>
                        <a:defRPr/>
                      </a:pPr>
                      <a:endParaRPr lang="en-US" sz="1200">
                        <a:solidFill>
                          <a:srgbClr val="362731"/>
                        </a:solidFill>
                        <a:highlight>
                          <a:srgbClr val="FFFF00"/>
                        </a:highlight>
                        <a:cs typeface="Arial" charset="0"/>
                      </a:endParaRPr>
                    </a:p>
                    <a:p>
                      <a:pPr marL="0" marR="0" lvl="1" indent="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None/>
                        <a:tabLst/>
                        <a:defRPr/>
                      </a:pPr>
                      <a:endParaRPr lang="en-US" sz="1200">
                        <a:solidFill>
                          <a:srgbClr val="362731"/>
                        </a:solidFill>
                        <a:highlight>
                          <a:srgbClr val="FFFF00"/>
                        </a:highlight>
                        <a:cs typeface="Arial" charset="0"/>
                      </a:endParaRPr>
                    </a:p>
                    <a:p>
                      <a:pPr marL="0" marR="0" lvl="1" indent="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None/>
                        <a:tabLst/>
                        <a:defRPr/>
                      </a:pPr>
                      <a:endParaRPr lang="en-US" sz="1200">
                        <a:solidFill>
                          <a:srgbClr val="362731"/>
                        </a:solidFill>
                        <a:highlight>
                          <a:srgbClr val="FFFF00"/>
                        </a:highlight>
                        <a:cs typeface="Arial" charset="0"/>
                      </a:endParaRPr>
                    </a:p>
                    <a:p>
                      <a:pPr marL="0" marR="0" lvl="1" indent="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None/>
                        <a:tabLst/>
                        <a:defRPr/>
                      </a:pPr>
                      <a:endParaRPr lang="en-US" sz="1200">
                        <a:solidFill>
                          <a:srgbClr val="362731"/>
                        </a:solidFill>
                        <a:highlight>
                          <a:srgbClr val="FFFF00"/>
                        </a:highlight>
                        <a:cs typeface="Arial" charset="0"/>
                      </a:endParaRPr>
                    </a:p>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a:solidFill>
                            <a:srgbClr val="362731"/>
                          </a:solidFill>
                          <a:cs typeface="Arial" charset="0"/>
                        </a:rPr>
                        <a:t>Exception approval was not on record: </a:t>
                      </a:r>
                      <a:r>
                        <a:rPr lang="en-US" sz="1200">
                          <a:solidFill>
                            <a:srgbClr val="362731"/>
                          </a:solidFill>
                          <a:cs typeface="Arial" charset="0"/>
                        </a:rPr>
                        <a:t>COO approval for keeping email id active for resigned employees were not provided:</a:t>
                      </a:r>
                    </a:p>
                    <a:p>
                      <a:pPr marL="171450" marR="0" lvl="1" indent="-171450" algn="just" defTabSz="912813" rtl="0" eaLnBrk="0" fontAlgn="base" latinLnBrk="0" hangingPunct="0">
                        <a:lnSpc>
                          <a:spcPct val="100000"/>
                        </a:lnSpc>
                        <a:spcBef>
                          <a:spcPct val="0"/>
                        </a:spcBef>
                        <a:spcAft>
                          <a:spcPct val="0"/>
                        </a:spcAft>
                        <a:buClr>
                          <a:srgbClr val="777877"/>
                        </a:buClr>
                        <a:buSzPct val="100000"/>
                        <a:buFont typeface="Wingdings" panose="05000000000000000000" pitchFamily="2" charset="2"/>
                        <a:buChar char="§"/>
                        <a:tabLst/>
                        <a:defRPr/>
                      </a:pPr>
                      <a:endParaRPr lang="en-US" sz="1200">
                        <a:solidFill>
                          <a:srgbClr val="362731"/>
                        </a:solidFill>
                        <a:highlight>
                          <a:srgbClr val="FFFF00"/>
                        </a:highlight>
                        <a:cs typeface="Arial" charset="0"/>
                      </a:endParaRPr>
                    </a:p>
                    <a:p>
                      <a:pPr algn="just" fontAlgn="t"/>
                      <a:endParaRPr lang="en-US" sz="1100" b="0" i="0" u="none" strike="noStrike" dirty="0">
                        <a:solidFill>
                          <a:srgbClr val="000000"/>
                        </a:solidFill>
                        <a:effectLst/>
                        <a:highlight>
                          <a:srgbClr val="FFFF00"/>
                        </a:highligh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lang="en-US" sz="1100" dirty="0">
                          <a:solidFill>
                            <a:srgbClr val="000000"/>
                          </a:solidFill>
                          <a:cs typeface="Arial" charset="0"/>
                        </a:rPr>
                        <a:t>For employee FLPT102, initially we had created individual email id for employee FLPT102, but as per management decision a generic email id was created.</a:t>
                      </a:r>
                    </a:p>
                    <a:p>
                      <a:pPr marL="171450" indent="-171450" algn="just">
                        <a:buClr>
                          <a:srgbClr val="362731"/>
                        </a:buClr>
                        <a:buSzPct val="100000"/>
                        <a:buFont typeface="Wingdings" panose="05000000000000000000" pitchFamily="2" charset="2"/>
                        <a:buChar char="§"/>
                        <a:defRPr/>
                      </a:pPr>
                      <a:endParaRPr lang="en-US" sz="1100" dirty="0">
                        <a:solidFill>
                          <a:srgbClr val="000000"/>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000000"/>
                          </a:solidFill>
                          <a:cs typeface="Arial" charset="0"/>
                        </a:rPr>
                        <a:t>Email used by employee FLPT108, is deleted with the </a:t>
                      </a:r>
                      <a:r>
                        <a:rPr lang="en-US" sz="1100" dirty="0" err="1">
                          <a:solidFill>
                            <a:srgbClr val="000000"/>
                          </a:solidFill>
                          <a:cs typeface="Arial" charset="0"/>
                        </a:rPr>
                        <a:t>authorisation</a:t>
                      </a:r>
                      <a:r>
                        <a:rPr lang="en-US" sz="1100" dirty="0">
                          <a:solidFill>
                            <a:srgbClr val="000000"/>
                          </a:solidFill>
                          <a:cs typeface="Arial" charset="0"/>
                        </a:rPr>
                        <a:t> of Director (Mr. Darshan Sharma).</a:t>
                      </a:r>
                    </a:p>
                    <a:p>
                      <a:pPr marL="171450" indent="-171450" algn="just">
                        <a:buClr>
                          <a:srgbClr val="362731"/>
                        </a:buClr>
                        <a:buSzPct val="100000"/>
                        <a:buFont typeface="Wingdings" panose="05000000000000000000" pitchFamily="2" charset="2"/>
                        <a:buChar char="§"/>
                        <a:defRPr/>
                      </a:pPr>
                      <a:endParaRPr lang="en-US" sz="1100" dirty="0">
                        <a:solidFill>
                          <a:srgbClr val="000000"/>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000000"/>
                          </a:solidFill>
                        </a:rPr>
                        <a:t>For deletion of email id used by employee having code - FLPT0070, there was a verbal communication from Director (Jayesh) for keeping the mail id active for more then 30 Days, going forward we will keep on email.</a:t>
                      </a:r>
                    </a:p>
                    <a:p>
                      <a:pPr marL="0" marR="0" lvl="0" indent="0" algn="just" defTabSz="914400" rtl="0" eaLnBrk="1" fontAlgn="t" latinLnBrk="0" hangingPunct="1">
                        <a:lnSpc>
                          <a:spcPct val="100000"/>
                        </a:lnSpc>
                        <a:spcBef>
                          <a:spcPts val="0"/>
                        </a:spcBef>
                        <a:spcAft>
                          <a:spcPts val="0"/>
                        </a:spcAft>
                        <a:buClrTx/>
                        <a:buSzTx/>
                        <a:buFontTx/>
                        <a:buNone/>
                        <a:tabLst/>
                        <a:defRPr/>
                      </a:pPr>
                      <a:endParaRPr lang="en-US" sz="1100" b="0" i="0" u="none" strike="noStrike" kern="1200" dirty="0">
                        <a:solidFill>
                          <a:srgbClr val="000000"/>
                        </a:solidFill>
                        <a:effectLst/>
                        <a:latin typeface="+mn-lt"/>
                        <a:ea typeface="+mn-ea"/>
                        <a:cs typeface="+mn-cs"/>
                      </a:endParaRP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6087"/>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a:solidFill>
                  <a:schemeClr val="accent6"/>
                </a:solidFill>
              </a:rPr>
              <a:t>3. Action Taken Report </a:t>
            </a:r>
            <a:r>
              <a:rPr lang="en-US" sz="2000" b="1" i="1">
                <a:solidFill>
                  <a:schemeClr val="accent6"/>
                </a:solidFill>
              </a:rPr>
              <a:t>(Cont’d)</a:t>
            </a:r>
            <a:br>
              <a:rPr lang="en-US" sz="2000" b="1">
                <a:solidFill>
                  <a:schemeClr val="accent6"/>
                </a:solidFill>
              </a:rPr>
            </a:br>
            <a:br>
              <a:rPr lang="en-US" sz="1000" b="1">
                <a:solidFill>
                  <a:schemeClr val="accent6"/>
                </a:solidFill>
              </a:rPr>
            </a:br>
            <a:r>
              <a:rPr lang="en-US" sz="2000" b="1">
                <a:solidFill>
                  <a:schemeClr val="accent6"/>
                </a:solidFill>
              </a:rPr>
              <a:t>Not Implemented Observations</a:t>
            </a:r>
            <a:endParaRPr lang="en-GB" sz="2000" b="1" i="1">
              <a:solidFill>
                <a:schemeClr val="accent6"/>
              </a:solidFill>
            </a:endParaRPr>
          </a:p>
        </p:txBody>
      </p:sp>
      <p:graphicFrame>
        <p:nvGraphicFramePr>
          <p:cNvPr id="7" name="Table 9">
            <a:extLst>
              <a:ext uri="{FF2B5EF4-FFF2-40B4-BE49-F238E27FC236}">
                <a16:creationId xmlns:a16="http://schemas.microsoft.com/office/drawing/2014/main" id="{3C142654-AF25-A178-D503-27D0178AD133}"/>
              </a:ext>
            </a:extLst>
          </p:cNvPr>
          <p:cNvGraphicFramePr>
            <a:graphicFrameLocks noGrp="1"/>
          </p:cNvGraphicFramePr>
          <p:nvPr>
            <p:extLst>
              <p:ext uri="{D42A27DB-BD31-4B8C-83A1-F6EECF244321}">
                <p14:modId xmlns:p14="http://schemas.microsoft.com/office/powerpoint/2010/main" val="1401155102"/>
              </p:ext>
            </p:extLst>
          </p:nvPr>
        </p:nvGraphicFramePr>
        <p:xfrm>
          <a:off x="4721059" y="4347705"/>
          <a:ext cx="1419185" cy="692640"/>
        </p:xfrm>
        <a:graphic>
          <a:graphicData uri="http://schemas.openxmlformats.org/drawingml/2006/table">
            <a:tbl>
              <a:tblPr firstRow="1" bandRow="1">
                <a:tableStyleId>{5C22544A-7EE6-4342-B048-85BDC9FD1C3A}</a:tableStyleId>
              </a:tblPr>
              <a:tblGrid>
                <a:gridCol w="1419185">
                  <a:extLst>
                    <a:ext uri="{9D8B030D-6E8A-4147-A177-3AD203B41FA5}">
                      <a16:colId xmlns:a16="http://schemas.microsoft.com/office/drawing/2014/main" val="1547552521"/>
                    </a:ext>
                  </a:extLst>
                </a:gridCol>
              </a:tblGrid>
              <a:tr h="202102">
                <a:tc>
                  <a:txBody>
                    <a:bodyPr/>
                    <a:lstStyle/>
                    <a:p>
                      <a:pPr algn="ctr"/>
                      <a:r>
                        <a:rPr lang="en-US" sz="1000">
                          <a:solidFill>
                            <a:srgbClr val="0C0C0C"/>
                          </a:solidFill>
                          <a:latin typeface="+mn-lt"/>
                        </a:rPr>
                        <a:t>Employee Code</a:t>
                      </a:r>
                      <a:endParaRPr lang="en-IN" sz="1000">
                        <a:solidFill>
                          <a:srgbClr val="0C0C0C"/>
                        </a:solidFill>
                        <a:latin typeface="+mn-lt"/>
                      </a:endParaRP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257029693"/>
                  </a:ext>
                </a:extLst>
              </a:tr>
              <a:tr h="185990">
                <a:tc>
                  <a:txBody>
                    <a:bodyPr/>
                    <a:lstStyle/>
                    <a:p>
                      <a:pPr algn="l" fontAlgn="t"/>
                      <a:r>
                        <a:rPr lang="en-US" sz="1000" b="0" i="0" u="none" strike="noStrike">
                          <a:solidFill>
                            <a:srgbClr val="000000"/>
                          </a:solidFill>
                          <a:effectLst/>
                          <a:latin typeface="+mn-lt"/>
                        </a:rPr>
                        <a:t>FLPT0102</a:t>
                      </a:r>
                      <a:endParaRPr lang="en-IN" sz="10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966963"/>
                  </a:ext>
                </a:extLst>
              </a:tr>
              <a:tr h="185990">
                <a:tc>
                  <a:txBody>
                    <a:bodyPr/>
                    <a:lstStyle/>
                    <a:p>
                      <a:pPr algn="l" fontAlgn="t"/>
                      <a:r>
                        <a:rPr lang="en-IN" sz="1000" b="0" i="0" u="none" strike="noStrike">
                          <a:solidFill>
                            <a:srgbClr val="0C0C0C"/>
                          </a:solidFill>
                          <a:effectLst/>
                          <a:latin typeface="+mn-lt"/>
                        </a:rPr>
                        <a:t>FLPT0108</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355817"/>
                  </a:ext>
                </a:extLst>
              </a:tr>
            </a:tbl>
          </a:graphicData>
        </a:graphic>
      </p:graphicFrame>
      <p:graphicFrame>
        <p:nvGraphicFramePr>
          <p:cNvPr id="8" name="Table 9">
            <a:extLst>
              <a:ext uri="{FF2B5EF4-FFF2-40B4-BE49-F238E27FC236}">
                <a16:creationId xmlns:a16="http://schemas.microsoft.com/office/drawing/2014/main" id="{9A9A565D-1C02-73C0-5881-38F49DBBFEC0}"/>
              </a:ext>
            </a:extLst>
          </p:cNvPr>
          <p:cNvGraphicFramePr>
            <a:graphicFrameLocks noGrp="1"/>
          </p:cNvGraphicFramePr>
          <p:nvPr>
            <p:extLst>
              <p:ext uri="{D42A27DB-BD31-4B8C-83A1-F6EECF244321}">
                <p14:modId xmlns:p14="http://schemas.microsoft.com/office/powerpoint/2010/main" val="4232845549"/>
              </p:ext>
            </p:extLst>
          </p:nvPr>
        </p:nvGraphicFramePr>
        <p:xfrm>
          <a:off x="3052916" y="5533695"/>
          <a:ext cx="4911213" cy="468240"/>
        </p:xfrm>
        <a:graphic>
          <a:graphicData uri="http://schemas.openxmlformats.org/drawingml/2006/table">
            <a:tbl>
              <a:tblPr firstRow="1" bandRow="1">
                <a:tableStyleId>{5C22544A-7EE6-4342-B048-85BDC9FD1C3A}</a:tableStyleId>
              </a:tblPr>
              <a:tblGrid>
                <a:gridCol w="1065524">
                  <a:extLst>
                    <a:ext uri="{9D8B030D-6E8A-4147-A177-3AD203B41FA5}">
                      <a16:colId xmlns:a16="http://schemas.microsoft.com/office/drawing/2014/main" val="1547552521"/>
                    </a:ext>
                  </a:extLst>
                </a:gridCol>
                <a:gridCol w="1126763">
                  <a:extLst>
                    <a:ext uri="{9D8B030D-6E8A-4147-A177-3AD203B41FA5}">
                      <a16:colId xmlns:a16="http://schemas.microsoft.com/office/drawing/2014/main" val="3597170719"/>
                    </a:ext>
                  </a:extLst>
                </a:gridCol>
                <a:gridCol w="1359463">
                  <a:extLst>
                    <a:ext uri="{9D8B030D-6E8A-4147-A177-3AD203B41FA5}">
                      <a16:colId xmlns:a16="http://schemas.microsoft.com/office/drawing/2014/main" val="463985553"/>
                    </a:ext>
                  </a:extLst>
                </a:gridCol>
                <a:gridCol w="1359463">
                  <a:extLst>
                    <a:ext uri="{9D8B030D-6E8A-4147-A177-3AD203B41FA5}">
                      <a16:colId xmlns:a16="http://schemas.microsoft.com/office/drawing/2014/main" val="3280344705"/>
                    </a:ext>
                  </a:extLst>
                </a:gridCol>
              </a:tblGrid>
              <a:tr h="0">
                <a:tc>
                  <a:txBody>
                    <a:bodyPr/>
                    <a:lstStyle/>
                    <a:p>
                      <a:pPr algn="ctr"/>
                      <a:r>
                        <a:rPr lang="en-US" sz="1000">
                          <a:solidFill>
                            <a:srgbClr val="0C0C0C"/>
                          </a:solidFill>
                          <a:latin typeface="+mn-lt"/>
                        </a:rPr>
                        <a:t>Employee Code</a:t>
                      </a:r>
                      <a:endParaRPr lang="en-IN" sz="1000">
                        <a:solidFill>
                          <a:srgbClr val="0C0C0C"/>
                        </a:solidFill>
                        <a:latin typeface="+mn-lt"/>
                      </a:endParaRP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lang="en-IN" sz="1000">
                          <a:solidFill>
                            <a:srgbClr val="0C0C0C"/>
                          </a:solidFill>
                          <a:latin typeface="+mn-lt"/>
                        </a:rPr>
                        <a:t>Resigned date</a:t>
                      </a: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lang="en-IN" sz="1000">
                          <a:solidFill>
                            <a:srgbClr val="0C0C0C"/>
                          </a:solidFill>
                          <a:latin typeface="+mn-lt"/>
                        </a:rPr>
                        <a:t>Email deletion date</a:t>
                      </a: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tc>
                  <a:txBody>
                    <a:bodyPr/>
                    <a:lstStyle/>
                    <a:p>
                      <a:pPr algn="ctr"/>
                      <a:r>
                        <a:rPr lang="en-IN" sz="1000">
                          <a:solidFill>
                            <a:srgbClr val="0C0C0C"/>
                          </a:solidFill>
                          <a:latin typeface="+mn-lt"/>
                        </a:rPr>
                        <a:t>Delay in days</a:t>
                      </a: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257029693"/>
                  </a:ext>
                </a:extLst>
              </a:tr>
              <a:tr h="0">
                <a:tc>
                  <a:txBody>
                    <a:bodyPr/>
                    <a:lstStyle/>
                    <a:p>
                      <a:pPr algn="l" fontAlgn="t"/>
                      <a:r>
                        <a:rPr lang="en-US" sz="1000" b="0" i="0" u="none" strike="noStrike">
                          <a:solidFill>
                            <a:srgbClr val="000000"/>
                          </a:solidFill>
                          <a:effectLst/>
                          <a:latin typeface="+mn-lt"/>
                        </a:rPr>
                        <a:t>FLPT0070</a:t>
                      </a:r>
                      <a:endParaRPr lang="en-IN" sz="10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t"/>
                      <a:r>
                        <a:rPr lang="en-IN" sz="1000" b="0" i="0" u="none" strike="noStrike">
                          <a:solidFill>
                            <a:srgbClr val="000000"/>
                          </a:solidFill>
                          <a:effectLst/>
                          <a:latin typeface="+mn-lt"/>
                        </a:rPr>
                        <a:t>25 Nov 2022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t"/>
                      <a:r>
                        <a:rPr lang="en-IN" sz="1000" b="0" i="0" u="none" strike="noStrike">
                          <a:solidFill>
                            <a:srgbClr val="000000"/>
                          </a:solidFill>
                          <a:effectLst/>
                          <a:latin typeface="+mn-lt"/>
                        </a:rPr>
                        <a:t>06 April 2023</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t"/>
                      <a:r>
                        <a:rPr lang="en-IN" sz="1000" b="0" i="0" u="none" strike="noStrike">
                          <a:solidFill>
                            <a:srgbClr val="000000"/>
                          </a:solidFill>
                          <a:effectLst/>
                          <a:latin typeface="+mn-lt"/>
                        </a:rPr>
                        <a:t>132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966963"/>
                  </a:ext>
                </a:extLst>
              </a:tr>
            </a:tbl>
          </a:graphicData>
        </a:graphic>
      </p:graphicFrame>
      <p:sp>
        <p:nvSpPr>
          <p:cNvPr id="9" name="Footer Placeholder 3">
            <a:extLst>
              <a:ext uri="{FF2B5EF4-FFF2-40B4-BE49-F238E27FC236}">
                <a16:creationId xmlns:a16="http://schemas.microsoft.com/office/drawing/2014/main" id="{FE4F42C3-0043-1387-0914-C8D6152E399D}"/>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47</a:t>
            </a:r>
          </a:p>
        </p:txBody>
      </p:sp>
      <p:sp>
        <p:nvSpPr>
          <p:cNvPr id="10" name="Footer Placeholder 3">
            <a:extLst>
              <a:ext uri="{FF2B5EF4-FFF2-40B4-BE49-F238E27FC236}">
                <a16:creationId xmlns:a16="http://schemas.microsoft.com/office/drawing/2014/main" id="{D050CA4C-FCE6-52F1-2CDF-FB9941914BDD}"/>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3465402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1155174878"/>
              </p:ext>
            </p:extLst>
          </p:nvPr>
        </p:nvGraphicFramePr>
        <p:xfrm>
          <a:off x="239481" y="821016"/>
          <a:ext cx="11553125" cy="454152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3842">
                <a:tc>
                  <a:txBody>
                    <a:bodyPr/>
                    <a:lstStyle/>
                    <a:p>
                      <a:pPr algn="ctr" fontAlgn="ctr"/>
                      <a:r>
                        <a:rPr lang="en-IN" sz="1100" b="1" i="0" u="none" strike="noStrike">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3842">
                <a:tc gridSpan="4">
                  <a:txBody>
                    <a:bodyPr/>
                    <a:lstStyle/>
                    <a:p>
                      <a:pPr algn="l" fontAlgn="ctr"/>
                      <a:r>
                        <a:rPr lang="en-US" sz="1100" b="1" i="0" u="none" strike="noStrike">
                          <a:solidFill>
                            <a:srgbClr val="000000"/>
                          </a:solidFill>
                          <a:effectLst/>
                          <a:latin typeface="+mj-lt"/>
                          <a:cs typeface="Arial" panose="020B0604020202020204" pitchFamily="34" charset="0"/>
                        </a:rPr>
                        <a:t>Observations categorized as ‘HIGH’</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814089">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p>
                      <a:pPr algn="ctr" fontAlgn="t"/>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a:solidFill>
                            <a:srgbClr val="111111"/>
                          </a:solidFill>
                        </a:rPr>
                        <a:t>During our review, we observed that the company has not yet incorporated Business Continuity Plan (BCPs) and Disaster Recovery Plan (DRP).</a:t>
                      </a:r>
                      <a:endParaRPr lang="en-US" sz="1200" i="0">
                        <a:solidFill>
                          <a:srgbClr val="111111"/>
                        </a:solidFill>
                        <a:effectLst/>
                      </a:endParaRPr>
                    </a:p>
                    <a:p>
                      <a:pPr marL="0" marR="0" lvl="1" indent="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None/>
                        <a:tabLst/>
                        <a:defRPr/>
                      </a:pPr>
                      <a:endParaRPr lang="en-US" sz="1200">
                        <a:solidFill>
                          <a:srgbClr val="362731"/>
                        </a:solidFill>
                        <a:latin typeface="+mn-lt"/>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Char char="§"/>
                        <a:tabLst/>
                        <a:defRPr/>
                      </a:pPr>
                      <a:r>
                        <a:rPr lang="en-US" sz="1100" dirty="0">
                          <a:solidFill>
                            <a:srgbClr val="362731"/>
                          </a:solidFill>
                          <a:cs typeface="Arial" charset="0"/>
                        </a:rPr>
                        <a:t>We will discuss your recommendations with management. </a:t>
                      </a:r>
                    </a:p>
                    <a:p>
                      <a:pPr marL="171450" indent="-171450" algn="just">
                        <a:buClr>
                          <a:srgbClr val="362731"/>
                        </a:buClr>
                        <a:buSzPct val="100000"/>
                        <a:buFont typeface="Wingdings" panose="05000000000000000000" pitchFamily="2" charset="2"/>
                        <a:buChar char="§"/>
                        <a:defRPr/>
                      </a:pPr>
                      <a:endParaRPr lang="en-US" sz="1100" b="0" i="0" u="none" strike="noStrike" dirty="0">
                        <a:solidFill>
                          <a:srgbClr val="000000"/>
                        </a:solidFill>
                        <a:effectLst/>
                        <a:latin typeface="+mj-lt"/>
                      </a:endParaRPr>
                    </a:p>
                    <a:p>
                      <a:pPr marL="0" indent="0" algn="just">
                        <a:buClr>
                          <a:srgbClr val="362731"/>
                        </a:buClr>
                        <a:buSzPct val="100000"/>
                        <a:buFont typeface="Wingdings" panose="05000000000000000000" pitchFamily="2" charset="2"/>
                        <a:buNone/>
                        <a:defRPr/>
                      </a:pPr>
                      <a:r>
                        <a:rPr lang="en-US" sz="1100" b="0" i="0" u="none" strike="noStrike" dirty="0">
                          <a:solidFill>
                            <a:srgbClr val="000000"/>
                          </a:solidFill>
                          <a:effectLst/>
                          <a:latin typeface="+mj-lt"/>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6104"/>
                  </a:ext>
                </a:extLst>
              </a:tr>
              <a:tr h="826870">
                <a:tc>
                  <a:txBody>
                    <a:bodyPr/>
                    <a:lstStyle/>
                    <a:p>
                      <a:pPr algn="ctr" fontAlgn="t"/>
                      <a:r>
                        <a:rPr lang="en-US" sz="1100" b="0" i="0" u="none" strike="noStrike" kern="1200">
                          <a:solidFill>
                            <a:srgbClr val="000000"/>
                          </a:solidFill>
                          <a:effectLst/>
                          <a:latin typeface="+mn-lt"/>
                          <a:ea typeface="+mn-ea"/>
                          <a:cs typeface="+mn-cs"/>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r>
                        <a:rPr kumimoji="0" lang="en-US" sz="1200" b="1" i="0" u="none" strike="noStrike" kern="1200" cap="none" spc="0" normalizeH="0" baseline="0" noProof="0">
                          <a:ln>
                            <a:noFill/>
                          </a:ln>
                          <a:solidFill>
                            <a:srgbClr val="362731"/>
                          </a:solidFill>
                          <a:effectLst/>
                          <a:uLnTx/>
                          <a:uFillTx/>
                          <a:latin typeface="+mn-lt"/>
                          <a:cs typeface="Arial" charset="0"/>
                        </a:rPr>
                        <a:t>Absence of </a:t>
                      </a:r>
                      <a:r>
                        <a:rPr lang="en-US" sz="1200" b="1">
                          <a:solidFill>
                            <a:srgbClr val="362731"/>
                          </a:solidFill>
                          <a:latin typeface="+mn-lt"/>
                          <a:cs typeface="Arial" charset="0"/>
                        </a:rPr>
                        <a:t>Auto logoff features:</a:t>
                      </a:r>
                      <a:r>
                        <a:rPr kumimoji="0" lang="en-US" sz="1200" i="0" u="none" strike="noStrike" kern="1200" cap="none" spc="0" normalizeH="0" baseline="0" noProof="0">
                          <a:ln>
                            <a:noFill/>
                          </a:ln>
                          <a:solidFill>
                            <a:srgbClr val="362731"/>
                          </a:solidFill>
                          <a:effectLst/>
                          <a:uLnTx/>
                          <a:uFillTx/>
                          <a:latin typeface="+mn-lt"/>
                          <a:cs typeface="Arial" charset="0"/>
                        </a:rPr>
                        <a:t> While conducting the physical</a:t>
                      </a:r>
                      <a:r>
                        <a:rPr lang="en-US" sz="1200">
                          <a:solidFill>
                            <a:srgbClr val="362731"/>
                          </a:solidFill>
                          <a:latin typeface="+mn-lt"/>
                          <a:cs typeface="Arial" charset="0"/>
                        </a:rPr>
                        <a:t> verification of IT Assets on 2 June 2023, at Oracle Office, we observed that in any of the desktops, screen controls like lock screen / screen time out / switch off after specified time of inactivity were not configured. </a:t>
                      </a:r>
                    </a:p>
                    <a:p>
                      <a:pPr marL="171450" marR="0" lvl="1" indent="-171450" algn="just" defTabSz="912813" rtl="0" eaLnBrk="0" fontAlgn="base" latinLnBrk="0" hangingPunct="0">
                        <a:lnSpc>
                          <a:spcPct val="100000"/>
                        </a:lnSpc>
                        <a:spcBef>
                          <a:spcPct val="0"/>
                        </a:spcBef>
                        <a:spcAft>
                          <a:spcPct val="0"/>
                        </a:spcAft>
                        <a:buClr>
                          <a:srgbClr val="0C0C0C"/>
                        </a:buClr>
                        <a:buSzPct val="100000"/>
                        <a:buFont typeface="Wingdings" panose="05000000000000000000" pitchFamily="2" charset="2"/>
                        <a:buChar char="§"/>
                        <a:tabLst/>
                        <a:defRPr/>
                      </a:pPr>
                      <a:endParaRPr lang="en-US" sz="1200">
                        <a:solidFill>
                          <a:srgbClr val="362731"/>
                        </a:solidFill>
                        <a:latin typeface="+mn-lt"/>
                        <a:cs typeface="Arial" charset="0"/>
                      </a:endParaRP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r>
                        <a:rPr lang="en-US" sz="1200" b="1">
                          <a:solidFill>
                            <a:srgbClr val="362731"/>
                          </a:solidFill>
                          <a:latin typeface="+mn-lt"/>
                          <a:cs typeface="Arial" charset="0"/>
                        </a:rPr>
                        <a:t>Absence of control on forced changing of Password: </a:t>
                      </a:r>
                      <a:r>
                        <a:rPr lang="en-US" sz="1200">
                          <a:solidFill>
                            <a:srgbClr val="362731"/>
                          </a:solidFill>
                          <a:latin typeface="+mn-lt"/>
                          <a:cs typeface="Arial" charset="0"/>
                        </a:rPr>
                        <a:t>As </a:t>
                      </a:r>
                      <a:r>
                        <a:rPr lang="en-US" sz="1200" kern="1200">
                          <a:solidFill>
                            <a:srgbClr val="000000"/>
                          </a:solidFill>
                          <a:latin typeface="+mn-lt"/>
                          <a:ea typeface="+mn-ea"/>
                          <a:cs typeface="Arial" charset="0"/>
                        </a:rPr>
                        <a:t>informed, employees are not forced to change password for login in windows.</a:t>
                      </a: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endParaRPr lang="en-US" sz="1200" kern="1200">
                        <a:solidFill>
                          <a:srgbClr val="000000"/>
                        </a:solidFill>
                        <a:latin typeface="+mn-lt"/>
                        <a:ea typeface="+mn-ea"/>
                        <a:cs typeface="Arial" charset="0"/>
                      </a:endParaRP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r>
                        <a:rPr lang="en-US" sz="1200" b="1" kern="1200">
                          <a:solidFill>
                            <a:srgbClr val="000000"/>
                          </a:solidFill>
                          <a:latin typeface="+mn-lt"/>
                          <a:ea typeface="+mn-ea"/>
                          <a:cs typeface="Arial" charset="0"/>
                        </a:rPr>
                        <a:t>Restriction on No. of attempts of wrong passwords: </a:t>
                      </a:r>
                      <a:r>
                        <a:rPr lang="en-US" sz="1200" kern="1200">
                          <a:solidFill>
                            <a:srgbClr val="000000"/>
                          </a:solidFill>
                          <a:latin typeface="+mn-lt"/>
                          <a:ea typeface="+mn-ea"/>
                          <a:cs typeface="Arial" charset="0"/>
                        </a:rPr>
                        <a:t>Maximum unsuccessful attempt for login in the system for blocking of ID should be implemented.</a:t>
                      </a: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endParaRPr lang="en-US" sz="1200" kern="1200">
                        <a:solidFill>
                          <a:srgbClr val="000000"/>
                        </a:solidFill>
                        <a:latin typeface="+mn-lt"/>
                        <a:ea typeface="+mn-ea"/>
                        <a:cs typeface="Arial" charset="0"/>
                      </a:endParaRPr>
                    </a:p>
                    <a:p>
                      <a:pPr marL="171450" lvl="1" indent="-171450" algn="just" defTabSz="912813" eaLnBrk="0" fontAlgn="base" hangingPunct="0">
                        <a:spcBef>
                          <a:spcPct val="0"/>
                        </a:spcBef>
                        <a:spcAft>
                          <a:spcPct val="0"/>
                        </a:spcAft>
                        <a:buClr>
                          <a:srgbClr val="0C0C0C"/>
                        </a:buClr>
                        <a:buSzPct val="100000"/>
                        <a:buFont typeface="Wingdings" panose="05000000000000000000" pitchFamily="2" charset="2"/>
                        <a:buChar char="§"/>
                        <a:defRPr/>
                      </a:pPr>
                      <a:r>
                        <a:rPr lang="en-US" sz="1200" b="1" kern="1200">
                          <a:solidFill>
                            <a:srgbClr val="000000"/>
                          </a:solidFill>
                          <a:latin typeface="+mn-lt"/>
                          <a:ea typeface="+mn-ea"/>
                          <a:cs typeface="Arial" charset="0"/>
                        </a:rPr>
                        <a:t>Absence of Access matrix:</a:t>
                      </a:r>
                      <a:r>
                        <a:rPr lang="en-US" sz="1200" kern="1200">
                          <a:solidFill>
                            <a:srgbClr val="000000"/>
                          </a:solidFill>
                          <a:latin typeface="+mn-lt"/>
                          <a:ea typeface="+mn-ea"/>
                          <a:cs typeface="Arial" charset="0"/>
                        </a:rPr>
                        <a:t> The user access matrix should be reviewed on periodical basis to ascertain whether the access have been granted on need-to-know basis.</a:t>
                      </a:r>
                    </a:p>
                    <a:p>
                      <a:pPr marL="0" marR="0" lvl="0" indent="0" algn="just" defTabSz="914400" rtl="0" eaLnBrk="1" fontAlgn="t" latinLnBrk="0" hangingPunct="1">
                        <a:lnSpc>
                          <a:spcPct val="100000"/>
                        </a:lnSpc>
                        <a:spcBef>
                          <a:spcPts val="0"/>
                        </a:spcBef>
                        <a:spcAft>
                          <a:spcPts val="0"/>
                        </a:spcAft>
                        <a:buClrTx/>
                        <a:buSzTx/>
                        <a:buFontTx/>
                        <a:buNone/>
                        <a:tabLst/>
                        <a:defRPr/>
                      </a:pPr>
                      <a:endParaRPr lang="en-US" sz="1200" kern="1200">
                        <a:solidFill>
                          <a:srgbClr val="362731"/>
                        </a:solidFill>
                        <a:latin typeface="+mn-lt"/>
                        <a:ea typeface="+mn-ea"/>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dirty="0">
                          <a:solidFill>
                            <a:srgbClr val="362731"/>
                          </a:solidFill>
                          <a:cs typeface="Arial" charset="0"/>
                        </a:rPr>
                        <a:t>All the observation mention are the feature of Active Directory and we don’t have AD implemented in our network.</a:t>
                      </a:r>
                      <a:endParaRPr kumimoji="0" lang="en-US" sz="1100" b="0" i="0" u="none" strike="noStrike" kern="1200" cap="none" spc="0" normalizeH="0" baseline="0" noProof="0" dirty="0">
                        <a:ln>
                          <a:noFill/>
                        </a:ln>
                        <a:solidFill>
                          <a:srgbClr val="362731"/>
                        </a:solidFill>
                        <a:effectLst/>
                        <a:uLnTx/>
                        <a:uFillTx/>
                        <a:latin typeface="+mn-lt"/>
                        <a:ea typeface="+mn-ea"/>
                        <a:cs typeface="Arial" charset="0"/>
                      </a:endParaRPr>
                    </a:p>
                    <a:p>
                      <a:pPr marL="0" marR="0" lvl="0" indent="0" algn="just" defTabSz="914400" rtl="0" eaLnBrk="1" fontAlgn="t" latinLnBrk="0" hangingPunct="1">
                        <a:lnSpc>
                          <a:spcPct val="100000"/>
                        </a:lnSpc>
                        <a:spcBef>
                          <a:spcPts val="0"/>
                        </a:spcBef>
                        <a:spcAft>
                          <a:spcPts val="0"/>
                        </a:spcAft>
                        <a:buClrTx/>
                        <a:buSzTx/>
                        <a:buFontTx/>
                        <a:buNone/>
                        <a:tabLst/>
                        <a:defRPr/>
                      </a:pPr>
                      <a:endParaRPr lang="en-US" sz="1100" b="0" i="0" u="none" strike="noStrike" kern="1200" dirty="0">
                        <a:solidFill>
                          <a:srgbClr val="000000"/>
                        </a:solidFill>
                        <a:effectLst/>
                        <a:latin typeface="+mn-lt"/>
                        <a:ea typeface="+mn-ea"/>
                        <a:cs typeface="+mn-cs"/>
                      </a:endParaRP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684902"/>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a:solidFill>
                  <a:schemeClr val="accent6"/>
                </a:solidFill>
              </a:rPr>
              <a:t>3. Action Taken Report </a:t>
            </a:r>
            <a:r>
              <a:rPr lang="en-US" sz="2000" b="1" i="1">
                <a:solidFill>
                  <a:schemeClr val="accent6"/>
                </a:solidFill>
              </a:rPr>
              <a:t>(Cont’d)</a:t>
            </a:r>
            <a:br>
              <a:rPr lang="en-US" sz="2000" b="1">
                <a:solidFill>
                  <a:schemeClr val="accent6"/>
                </a:solidFill>
              </a:rPr>
            </a:br>
            <a:br>
              <a:rPr lang="en-US" sz="1000" b="1">
                <a:solidFill>
                  <a:schemeClr val="accent6"/>
                </a:solidFill>
              </a:rPr>
            </a:br>
            <a:r>
              <a:rPr lang="en-US" sz="2000" b="1">
                <a:solidFill>
                  <a:schemeClr val="accent6"/>
                </a:solidFill>
              </a:rPr>
              <a:t>Not Implemented Observations</a:t>
            </a:r>
            <a:endParaRPr lang="en-GB" sz="2000" b="1" i="1">
              <a:solidFill>
                <a:schemeClr val="accent6"/>
              </a:solidFill>
            </a:endParaRPr>
          </a:p>
        </p:txBody>
      </p:sp>
      <p:sp>
        <p:nvSpPr>
          <p:cNvPr id="3" name="Footer Placeholder 3">
            <a:extLst>
              <a:ext uri="{FF2B5EF4-FFF2-40B4-BE49-F238E27FC236}">
                <a16:creationId xmlns:a16="http://schemas.microsoft.com/office/drawing/2014/main" id="{B756CA13-77AF-3355-8CB7-4A2F30C9091F}"/>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48</a:t>
            </a:r>
          </a:p>
        </p:txBody>
      </p:sp>
      <p:sp>
        <p:nvSpPr>
          <p:cNvPr id="9" name="Footer Placeholder 3">
            <a:extLst>
              <a:ext uri="{FF2B5EF4-FFF2-40B4-BE49-F238E27FC236}">
                <a16:creationId xmlns:a16="http://schemas.microsoft.com/office/drawing/2014/main" id="{81E3E2CD-6F7B-A1AA-C165-83BE2892F8AE}"/>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1922360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2321293207"/>
              </p:ext>
            </p:extLst>
          </p:nvPr>
        </p:nvGraphicFramePr>
        <p:xfrm>
          <a:off x="239481" y="821016"/>
          <a:ext cx="11553125" cy="455676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3842">
                <a:tc>
                  <a:txBody>
                    <a:bodyPr/>
                    <a:lstStyle/>
                    <a:p>
                      <a:pPr algn="ctr" fontAlgn="ctr"/>
                      <a:r>
                        <a:rPr lang="en-IN" sz="1100" b="1" i="0" u="none" strike="noStrike">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3842">
                <a:tc gridSpan="4">
                  <a:txBody>
                    <a:bodyPr/>
                    <a:lstStyle/>
                    <a:p>
                      <a:pPr algn="l" fontAlgn="ctr"/>
                      <a:r>
                        <a:rPr lang="en-US" sz="1100" b="1" i="0" u="none" strike="noStrike">
                          <a:solidFill>
                            <a:srgbClr val="000000"/>
                          </a:solidFill>
                          <a:effectLst/>
                          <a:latin typeface="+mj-lt"/>
                          <a:cs typeface="Arial" panose="020B0604020202020204" pitchFamily="34" charset="0"/>
                        </a:rPr>
                        <a:t>Observations categorized as ‘MODERATE’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814089">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p>
                      <a:pPr algn="ctr" fontAlgn="t"/>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b="1">
                          <a:solidFill>
                            <a:srgbClr val="362731"/>
                          </a:solidFill>
                          <a:latin typeface="+mn-lt"/>
                          <a:cs typeface="Arial" charset="0"/>
                        </a:rPr>
                        <a:t>Annual budget for IT expenses was not available: </a:t>
                      </a:r>
                      <a:r>
                        <a:rPr lang="en-US" sz="1200">
                          <a:solidFill>
                            <a:srgbClr val="362731"/>
                          </a:solidFill>
                          <a:latin typeface="+mn-lt"/>
                          <a:cs typeface="Arial" charset="0"/>
                        </a:rPr>
                        <a:t>Budget was not made available to us only blank  </a:t>
                      </a:r>
                      <a:r>
                        <a:rPr lang="en-US" sz="1200" b="0">
                          <a:solidFill>
                            <a:srgbClr val="362731"/>
                          </a:solidFill>
                          <a:latin typeface="+mn-lt"/>
                          <a:cs typeface="Arial" charset="0"/>
                        </a:rPr>
                        <a:t>budget template was shared with us. We could not validate regular updation of budget. </a:t>
                      </a:r>
                      <a:r>
                        <a:rPr lang="en-US" sz="1200">
                          <a:solidFill>
                            <a:srgbClr val="362731"/>
                          </a:solidFill>
                          <a:latin typeface="+mn-lt"/>
                          <a:cs typeface="Arial" charset="0"/>
                        </a:rPr>
                        <a:t>Furthermore, necessary approval could not be validated in absence of details.</a:t>
                      </a:r>
                    </a:p>
                    <a:p>
                      <a:pPr marL="0" marR="0" lvl="1" algn="just" defTabSz="912813" rtl="0" eaLnBrk="0" fontAlgn="base" latinLnBrk="0" hangingPunct="0">
                        <a:lnSpc>
                          <a:spcPct val="100000"/>
                        </a:lnSpc>
                        <a:spcBef>
                          <a:spcPct val="0"/>
                        </a:spcBef>
                        <a:spcAft>
                          <a:spcPct val="0"/>
                        </a:spcAft>
                        <a:buSzPct val="100000"/>
                        <a:tabLst/>
                        <a:defRPr/>
                      </a:pPr>
                      <a:endParaRPr lang="en-US" sz="1200" b="1">
                        <a:solidFill>
                          <a:srgbClr val="362731"/>
                        </a:solidFill>
                        <a:latin typeface="+mn-lt"/>
                        <a:cs typeface="Arial" charset="0"/>
                      </a:endParaRPr>
                    </a:p>
                    <a:p>
                      <a:pPr marL="171450" marR="0" lvl="1" indent="-171450" algn="just" defTabSz="912813" rtl="0" eaLnBrk="0" fontAlgn="base" latinLnBrk="0" hangingPunct="0">
                        <a:lnSpc>
                          <a:spcPct val="100000"/>
                        </a:lnSpc>
                        <a:spcBef>
                          <a:spcPct val="0"/>
                        </a:spcBef>
                        <a:spcAft>
                          <a:spcPct val="0"/>
                        </a:spcAft>
                        <a:buSzPct val="100000"/>
                        <a:buFont typeface="Wingdings" panose="05000000000000000000" pitchFamily="2" charset="2"/>
                        <a:buChar char="§"/>
                        <a:tabLst/>
                        <a:defRPr/>
                      </a:pPr>
                      <a:r>
                        <a:rPr lang="en-US" sz="1200" b="1">
                          <a:solidFill>
                            <a:srgbClr val="362731"/>
                          </a:solidFill>
                          <a:latin typeface="+mn-lt"/>
                          <a:cs typeface="Arial" charset="0"/>
                        </a:rPr>
                        <a:t>Inaccurate usernames in IT asset register: </a:t>
                      </a:r>
                      <a:r>
                        <a:rPr lang="en-US" sz="1200">
                          <a:solidFill>
                            <a:srgbClr val="362731"/>
                          </a:solidFill>
                          <a:latin typeface="+mn-lt"/>
                          <a:cs typeface="Arial" charset="0"/>
                        </a:rPr>
                        <a:t>While reviewing IT asset register maintained by IT team, w</a:t>
                      </a:r>
                      <a:r>
                        <a:rPr kumimoji="0" lang="en-US" sz="1200" b="0" i="0" u="none" strike="noStrike" kern="1200" cap="none" spc="0" normalizeH="0" baseline="0" noProof="0">
                          <a:ln>
                            <a:noFill/>
                          </a:ln>
                          <a:solidFill>
                            <a:srgbClr val="362731"/>
                          </a:solidFill>
                          <a:effectLst/>
                          <a:uLnTx/>
                          <a:uFillTx/>
                          <a:latin typeface="+mn-lt"/>
                          <a:cs typeface="Arial" charset="0"/>
                        </a:rPr>
                        <a:t>e observed that in 64 instances, usernames were incorrectly mapped (20 instances) or not mapped (44 Instances). </a:t>
                      </a:r>
                      <a:endParaRPr lang="en-US" sz="1200">
                        <a:solidFill>
                          <a:srgbClr val="362731"/>
                        </a:solidFill>
                        <a:latin typeface="+mn-lt"/>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As per the practice, we will finalize the budget at the time of procurement &amp; company does not maintain annual budget. Based on specific requirement we raise the PO.</a:t>
                      </a:r>
                    </a:p>
                    <a:p>
                      <a:pPr marR="0" lvl="0" algn="just" defTabSz="914400" rtl="0" eaLnBrk="1" fontAlgn="auto" latinLnBrk="0" hangingPunct="1">
                        <a:lnSpc>
                          <a:spcPct val="100000"/>
                        </a:lnSpc>
                        <a:spcBef>
                          <a:spcPts val="0"/>
                        </a:spcBef>
                        <a:spcAft>
                          <a:spcPts val="0"/>
                        </a:spcAft>
                        <a:buClr>
                          <a:srgbClr val="362731"/>
                        </a:buClr>
                        <a:buSzPct val="100000"/>
                        <a:tabLst/>
                        <a:defRPr/>
                      </a:pPr>
                      <a:endParaRPr kumimoji="0" lang="en-US" sz="1100" b="0" i="0" u="none" strike="noStrike" kern="1200" cap="none" spc="0" normalizeH="0" baseline="0" noProof="0" dirty="0">
                        <a:ln>
                          <a:noFill/>
                        </a:ln>
                        <a:solidFill>
                          <a:srgbClr val="362731"/>
                        </a:solidFill>
                        <a:effectLst/>
                        <a:uLnTx/>
                        <a:uFillTx/>
                        <a:latin typeface="+mn-lt"/>
                        <a:ea typeface="+mn-ea"/>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IT assets Register is location based &amp; not user based. We have proper monitoring of IT Assets.</a:t>
                      </a:r>
                    </a:p>
                    <a:p>
                      <a:pPr marL="171450" indent="-171450" algn="just">
                        <a:buClr>
                          <a:srgbClr val="362731"/>
                        </a:buClr>
                        <a:buSzPct val="100000"/>
                        <a:buFont typeface="Wingdings" panose="05000000000000000000" pitchFamily="2" charset="2"/>
                        <a:buChar char="§"/>
                        <a:defRPr/>
                      </a:pPr>
                      <a:endParaRPr lang="en-US" sz="1100" dirty="0">
                        <a:solidFill>
                          <a:srgbClr val="362731"/>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We will amend our IT policy.</a:t>
                      </a:r>
                    </a:p>
                    <a:p>
                      <a:pPr marL="171450" indent="-171450" algn="just">
                        <a:buClr>
                          <a:srgbClr val="362731"/>
                        </a:buClr>
                        <a:buSzPct val="100000"/>
                        <a:buFont typeface="Wingdings" panose="05000000000000000000" pitchFamily="2" charset="2"/>
                        <a:buChar char="§"/>
                        <a:defRPr/>
                      </a:pPr>
                      <a:endParaRPr lang="en-US" sz="1100" b="0" i="0" u="none" strike="noStrike" dirty="0">
                        <a:solidFill>
                          <a:srgbClr val="000000"/>
                        </a:solidFill>
                        <a:effectLst/>
                        <a:latin typeface="+mj-lt"/>
                      </a:endParaRPr>
                    </a:p>
                    <a:p>
                      <a:pPr marL="0" indent="0" algn="just">
                        <a:buClr>
                          <a:srgbClr val="362731"/>
                        </a:buClr>
                        <a:buSzPct val="100000"/>
                        <a:buFont typeface="Wingdings" panose="05000000000000000000" pitchFamily="2" charset="2"/>
                        <a:buNone/>
                        <a:defRPr/>
                      </a:pPr>
                      <a:r>
                        <a:rPr lang="en-US" sz="1100" b="0" i="0" u="none" strike="noStrike" dirty="0">
                          <a:solidFill>
                            <a:srgbClr val="000000"/>
                          </a:solidFill>
                          <a:effectLst/>
                          <a:latin typeface="+mj-lt"/>
                        </a:rPr>
                        <a:t>Target Date: </a:t>
                      </a:r>
                      <a:r>
                        <a:rPr lang="en-US" sz="1100" b="0" i="0" u="none" strike="noStrike" kern="1200" dirty="0">
                          <a:solidFill>
                            <a:srgbClr val="000000"/>
                          </a:solidFill>
                          <a:effectLst/>
                          <a:latin typeface="+mj-lt"/>
                          <a:ea typeface="+mn-ea"/>
                          <a:cs typeface="+mn-cs"/>
                        </a:rPr>
                        <a:t>31 December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6104"/>
                  </a:ext>
                </a:extLst>
              </a:tr>
              <a:tr h="826870">
                <a:tc>
                  <a:txBody>
                    <a:bodyPr/>
                    <a:lstStyle/>
                    <a:p>
                      <a:pPr algn="ctr" fontAlgn="t"/>
                      <a:r>
                        <a:rPr lang="en-US" sz="1100" b="0" i="0" u="none" strike="noStrike" kern="1200">
                          <a:solidFill>
                            <a:srgbClr val="000000"/>
                          </a:solidFill>
                          <a:effectLst/>
                          <a:latin typeface="+mn-lt"/>
                          <a:ea typeface="+mn-ea"/>
                          <a:cs typeface="+mn-cs"/>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kumimoji="0" lang="en-US" sz="1200" b="1" i="0" u="none" strike="noStrike" kern="1200" cap="none" spc="0" normalizeH="0" baseline="0" noProof="0">
                          <a:ln>
                            <a:noFill/>
                          </a:ln>
                          <a:solidFill>
                            <a:srgbClr val="362731"/>
                          </a:solidFill>
                          <a:effectLst/>
                          <a:uLnTx/>
                          <a:uFillTx/>
                          <a:cs typeface="Arial" charset="0"/>
                        </a:rPr>
                        <a:t>Incomplete warranty tracker:</a:t>
                      </a:r>
                      <a:r>
                        <a:rPr kumimoji="0" lang="en-US" sz="1200" i="0" u="none" strike="noStrike" kern="1200" cap="none" spc="0" normalizeH="0" baseline="0" noProof="0">
                          <a:ln>
                            <a:noFill/>
                          </a:ln>
                          <a:solidFill>
                            <a:srgbClr val="362731"/>
                          </a:solidFill>
                          <a:effectLst/>
                          <a:uLnTx/>
                          <a:uFillTx/>
                          <a:cs typeface="Arial" charset="0"/>
                        </a:rPr>
                        <a:t> </a:t>
                      </a:r>
                      <a:r>
                        <a:rPr lang="en-US" sz="1200">
                          <a:solidFill>
                            <a:srgbClr val="362731"/>
                          </a:solidFill>
                          <a:cs typeface="Arial" charset="0"/>
                        </a:rPr>
                        <a:t>While reviewing IT asset register maintained by IT team, w</a:t>
                      </a:r>
                      <a:r>
                        <a:rPr kumimoji="0" lang="en-US" sz="1200" b="0" i="0" u="none" strike="noStrike" kern="1200" cap="none" spc="0" normalizeH="0" baseline="0" noProof="0">
                          <a:ln>
                            <a:noFill/>
                          </a:ln>
                          <a:solidFill>
                            <a:srgbClr val="362731"/>
                          </a:solidFill>
                          <a:effectLst/>
                          <a:uLnTx/>
                          <a:uFillTx/>
                          <a:cs typeface="Arial" charset="0"/>
                        </a:rPr>
                        <a:t>e observed that in </a:t>
                      </a:r>
                      <a:r>
                        <a:rPr lang="en-US" sz="1200">
                          <a:solidFill>
                            <a:srgbClr val="362731"/>
                          </a:solidFill>
                          <a:cs typeface="Arial" charset="0"/>
                        </a:rPr>
                        <a:t>23 instances, warranty details were not captured. </a:t>
                      </a: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endParaRPr lang="en-US" sz="1200">
                        <a:solidFill>
                          <a:srgbClr val="362731"/>
                        </a:solidFill>
                        <a:cs typeface="Arial" charset="0"/>
                      </a:endParaRPr>
                    </a:p>
                    <a:p>
                      <a:pPr marL="171450" lvl="1" indent="-171450" algn="just" defTabSz="912813" eaLnBrk="0" fontAlgn="base" hangingPunct="0">
                        <a:spcBef>
                          <a:spcPct val="0"/>
                        </a:spcBef>
                        <a:spcAft>
                          <a:spcPct val="0"/>
                        </a:spcAft>
                        <a:buSzPct val="100000"/>
                        <a:buFont typeface="Wingdings" panose="05000000000000000000" pitchFamily="2" charset="2"/>
                        <a:buChar char="§"/>
                        <a:defRPr/>
                      </a:pPr>
                      <a:r>
                        <a:rPr lang="en-US" sz="1200" b="1">
                          <a:solidFill>
                            <a:srgbClr val="362731"/>
                          </a:solidFill>
                          <a:cs typeface="Arial" charset="0"/>
                        </a:rPr>
                        <a:t>Expired warranty:</a:t>
                      </a:r>
                      <a:r>
                        <a:rPr lang="en-US" sz="1200">
                          <a:solidFill>
                            <a:srgbClr val="362731"/>
                          </a:solidFill>
                          <a:cs typeface="Arial" charset="0"/>
                        </a:rPr>
                        <a:t> While reviewing IT asset register, w</a:t>
                      </a:r>
                      <a:r>
                        <a:rPr kumimoji="0" lang="en-US" sz="1200" b="0" i="0" u="none" strike="noStrike" kern="1200" cap="none" spc="0" normalizeH="0" baseline="0" noProof="0">
                          <a:ln>
                            <a:noFill/>
                          </a:ln>
                          <a:solidFill>
                            <a:srgbClr val="362731"/>
                          </a:solidFill>
                          <a:effectLst/>
                          <a:uLnTx/>
                          <a:uFillTx/>
                          <a:cs typeface="Arial" charset="0"/>
                        </a:rPr>
                        <a:t>e observed that in 59</a:t>
                      </a:r>
                      <a:r>
                        <a:rPr lang="en-US" sz="1200">
                          <a:solidFill>
                            <a:srgbClr val="362731"/>
                          </a:solidFill>
                          <a:cs typeface="Arial" charset="0"/>
                        </a:rPr>
                        <a:t> instances, warranties were expired. </a:t>
                      </a:r>
                    </a:p>
                    <a:p>
                      <a:pPr marL="0" marR="0" lvl="0" indent="0" algn="just" defTabSz="914400" rtl="0" eaLnBrk="1" fontAlgn="t" latinLnBrk="0" hangingPunct="1">
                        <a:lnSpc>
                          <a:spcPct val="100000"/>
                        </a:lnSpc>
                        <a:spcBef>
                          <a:spcPts val="0"/>
                        </a:spcBef>
                        <a:spcAft>
                          <a:spcPts val="0"/>
                        </a:spcAft>
                        <a:buClrTx/>
                        <a:buSzTx/>
                        <a:buFontTx/>
                        <a:buNone/>
                        <a:tabLst/>
                        <a:defRPr/>
                      </a:pPr>
                      <a:endParaRPr lang="en-US" sz="1200" kern="1200">
                        <a:solidFill>
                          <a:srgbClr val="362731"/>
                        </a:solidFill>
                        <a:latin typeface="+mn-lt"/>
                        <a:ea typeface="+mn-ea"/>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The asset highlighted in 4.1.2 are very old purchases and already out of warranty asset reached almost end of life, Hence, warranty details was not updated in tracker.</a:t>
                      </a:r>
                    </a:p>
                    <a:p>
                      <a:pPr algn="just">
                        <a:buClr>
                          <a:srgbClr val="362731"/>
                        </a:buClr>
                        <a:buSzPct val="100000"/>
                        <a:defRPr/>
                      </a:pPr>
                      <a:endParaRPr lang="en-US" sz="1100" strike="sngStrike" dirty="0">
                        <a:solidFill>
                          <a:srgbClr val="362731"/>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Warranty tracker is available in excel for </a:t>
                      </a:r>
                      <a:r>
                        <a:rPr lang="en-IN" sz="1100" dirty="0">
                          <a:solidFill>
                            <a:srgbClr val="0C0C0C"/>
                          </a:solidFill>
                        </a:rPr>
                        <a:t>FLPT/COMH-60/MUM-O/50/4/3, but the excel share with you does not have it due to some error.</a:t>
                      </a:r>
                      <a:endParaRPr lang="en-IN" sz="1100" dirty="0">
                        <a:solidFill>
                          <a:srgbClr val="0C0C0C"/>
                        </a:solidFill>
                        <a:latin typeface="Arial" panose="020B0604020202020204" pitchFamily="34" charset="0"/>
                      </a:endParaRPr>
                    </a:p>
                    <a:p>
                      <a:pPr marL="171450" indent="-171450" algn="just">
                        <a:buClr>
                          <a:srgbClr val="362731"/>
                        </a:buClr>
                        <a:buSzPct val="100000"/>
                        <a:buFont typeface="Wingdings" panose="05000000000000000000" pitchFamily="2" charset="2"/>
                        <a:buChar char="§"/>
                        <a:defRPr/>
                      </a:pPr>
                      <a:endParaRPr lang="en-US" sz="1100" dirty="0">
                        <a:solidFill>
                          <a:srgbClr val="362731"/>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About expired warranty, asset reached end of life. Hence, vendor are not ready for extended warranty.</a:t>
                      </a:r>
                    </a:p>
                    <a:p>
                      <a:pPr marL="171450" indent="-171450" algn="just">
                        <a:buClr>
                          <a:srgbClr val="362731"/>
                        </a:buClr>
                        <a:buSzPct val="100000"/>
                        <a:buFont typeface="Wingdings" panose="05000000000000000000" pitchFamily="2" charset="2"/>
                        <a:buChar char="§"/>
                        <a:defRPr/>
                      </a:pPr>
                      <a:endParaRPr lang="en-US" sz="1100" dirty="0">
                        <a:solidFill>
                          <a:srgbClr val="362731"/>
                        </a:solidFill>
                        <a:cs typeface="Arial" charset="0"/>
                      </a:endParaRPr>
                    </a:p>
                    <a:p>
                      <a:pPr marL="0" indent="0" algn="just">
                        <a:buClr>
                          <a:srgbClr val="362731"/>
                        </a:buClr>
                        <a:buSzPct val="100000"/>
                        <a:buFont typeface="Wingdings" panose="05000000000000000000" pitchFamily="2" charset="2"/>
                        <a:buNone/>
                        <a:defRPr/>
                      </a:pPr>
                      <a:r>
                        <a:rPr lang="en-US" sz="1100" b="0" i="0" u="none" strike="noStrike" kern="1200" dirty="0">
                          <a:solidFill>
                            <a:srgbClr val="000000"/>
                          </a:solidFill>
                          <a:effectLst/>
                          <a:latin typeface="+mn-lt"/>
                          <a:ea typeface="+mn-ea"/>
                          <a:cs typeface="+mn-cs"/>
                        </a:rPr>
                        <a:t>Target Date: NA</a:t>
                      </a:r>
                      <a:endParaRPr lang="en-US" sz="1100" b="0" dirty="0">
                        <a:solidFill>
                          <a:srgbClr val="362731"/>
                        </a:solidFill>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684902"/>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a:solidFill>
                  <a:schemeClr val="accent6"/>
                </a:solidFill>
              </a:rPr>
              <a:t>3. Action Taken Report </a:t>
            </a:r>
            <a:r>
              <a:rPr lang="en-US" sz="2000" b="1" i="1">
                <a:solidFill>
                  <a:schemeClr val="accent6"/>
                </a:solidFill>
              </a:rPr>
              <a:t>(Cont’d)</a:t>
            </a:r>
            <a:br>
              <a:rPr lang="en-US" sz="2000" b="1">
                <a:solidFill>
                  <a:schemeClr val="accent6"/>
                </a:solidFill>
              </a:rPr>
            </a:br>
            <a:br>
              <a:rPr lang="en-US" sz="1000" b="1">
                <a:solidFill>
                  <a:schemeClr val="accent6"/>
                </a:solidFill>
              </a:rPr>
            </a:br>
            <a:r>
              <a:rPr lang="en-US" sz="2000" b="1">
                <a:solidFill>
                  <a:schemeClr val="accent6"/>
                </a:solidFill>
              </a:rPr>
              <a:t>Not Implemented Observations</a:t>
            </a:r>
            <a:endParaRPr lang="en-GB" sz="2000" b="1" i="1">
              <a:solidFill>
                <a:schemeClr val="accent6"/>
              </a:solidFill>
            </a:endParaRPr>
          </a:p>
        </p:txBody>
      </p:sp>
      <p:sp>
        <p:nvSpPr>
          <p:cNvPr id="3" name="Footer Placeholder 3">
            <a:extLst>
              <a:ext uri="{FF2B5EF4-FFF2-40B4-BE49-F238E27FC236}">
                <a16:creationId xmlns:a16="http://schemas.microsoft.com/office/drawing/2014/main" id="{3BA9BE8A-C475-0EBB-B728-9C64BAFA40F8}"/>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49</a:t>
            </a:r>
          </a:p>
        </p:txBody>
      </p:sp>
      <p:sp>
        <p:nvSpPr>
          <p:cNvPr id="7" name="Footer Placeholder 3">
            <a:extLst>
              <a:ext uri="{FF2B5EF4-FFF2-40B4-BE49-F238E27FC236}">
                <a16:creationId xmlns:a16="http://schemas.microsoft.com/office/drawing/2014/main" id="{5896510F-5BF3-8BCF-B47F-44D1FF493A32}"/>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268868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5</a:t>
            </a:fld>
            <a:endParaRPr lang="en-US" sz="900">
              <a:solidFill>
                <a:prstClr val="white"/>
              </a:solidFill>
            </a:endParaRPr>
          </a:p>
        </p:txBody>
      </p:sp>
      <p:sp>
        <p:nvSpPr>
          <p:cNvPr id="7" name="Espace réservé du contenu 2"/>
          <p:cNvSpPr txBox="1">
            <a:spLocks/>
          </p:cNvSpPr>
          <p:nvPr/>
        </p:nvSpPr>
        <p:spPr>
          <a:xfrm>
            <a:off x="525885" y="1076687"/>
            <a:ext cx="1051286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 name="Freeform 245"/>
          <p:cNvSpPr>
            <a:spLocks/>
          </p:cNvSpPr>
          <p:nvPr/>
        </p:nvSpPr>
        <p:spPr bwMode="auto">
          <a:xfrm>
            <a:off x="643384" y="270423"/>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573007" y="568300"/>
            <a:ext cx="2604911" cy="381000"/>
          </a:xfrm>
          <a:prstGeom prst="rect">
            <a:avLst/>
          </a:prstGeom>
          <a:noFill/>
          <a:ln w="9525">
            <a:noFill/>
            <a:miter lim="800000"/>
            <a:headEnd/>
            <a:tailEnd/>
          </a:ln>
        </p:spPr>
        <p:txBody>
          <a:bodyPr wrap="none" lIns="0" anchor="ctr"/>
          <a:lstStyle/>
          <a:p>
            <a:pPr defTabSz="912813" eaLnBrk="0" hangingPunct="0"/>
            <a:r>
              <a:rPr lang="en-US" sz="2200" b="1">
                <a:solidFill>
                  <a:schemeClr val="accent6"/>
                </a:solidFill>
              </a:rPr>
              <a:t>Distribution List</a:t>
            </a:r>
          </a:p>
        </p:txBody>
      </p:sp>
      <p:sp>
        <p:nvSpPr>
          <p:cNvPr id="13" name="Content Placeholder 12"/>
          <p:cNvSpPr txBox="1">
            <a:spLocks/>
          </p:cNvSpPr>
          <p:nvPr/>
        </p:nvSpPr>
        <p:spPr>
          <a:xfrm>
            <a:off x="477287" y="1050230"/>
            <a:ext cx="5148309" cy="48959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1600">
                <a:solidFill>
                  <a:schemeClr val="accent6"/>
                </a:solidFill>
                <a:latin typeface="+mj-lt"/>
              </a:rPr>
              <a:t>Mr. Darshan Sharma, Director and General Manager &amp; Head of Logistics</a:t>
            </a:r>
          </a:p>
          <a:p>
            <a:pPr marL="0" indent="0">
              <a:buNone/>
            </a:pPr>
            <a:endParaRPr lang="en-US" altLang="en-US" sz="1600">
              <a:solidFill>
                <a:schemeClr val="accent6"/>
              </a:solidFill>
              <a:latin typeface="+mj-lt"/>
            </a:endParaRPr>
          </a:p>
          <a:p>
            <a:pPr>
              <a:buFont typeface="Wingdings" panose="05000000000000000000" pitchFamily="2" charset="2"/>
              <a:buChar char="q"/>
            </a:pPr>
            <a:r>
              <a:rPr lang="en-US" altLang="en-US" sz="1600">
                <a:solidFill>
                  <a:schemeClr val="accent6"/>
                </a:solidFill>
                <a:latin typeface="+mj-lt"/>
              </a:rPr>
              <a:t>Mr. Jayesh Koli, Director</a:t>
            </a:r>
          </a:p>
          <a:p>
            <a:pPr>
              <a:buFont typeface="Wingdings" panose="05000000000000000000" pitchFamily="2" charset="2"/>
              <a:buChar char="q"/>
            </a:pPr>
            <a:endParaRPr lang="en-US" sz="1700">
              <a:solidFill>
                <a:schemeClr val="accent6"/>
              </a:solidFill>
              <a:latin typeface="+mj-lt"/>
            </a:endParaRPr>
          </a:p>
          <a:p>
            <a:pPr>
              <a:buFont typeface="Wingdings" panose="05000000000000000000" pitchFamily="2" charset="2"/>
              <a:buChar char="q"/>
            </a:pPr>
            <a:endParaRPr lang="en-US" sz="1700">
              <a:solidFill>
                <a:schemeClr val="accent6"/>
              </a:solidFill>
              <a:latin typeface="+mj-lt"/>
            </a:endParaRPr>
          </a:p>
          <a:p>
            <a:pPr marL="0" indent="0">
              <a:buNone/>
            </a:pPr>
            <a:endParaRPr lang="en-US" sz="1600"/>
          </a:p>
          <a:p>
            <a:endParaRPr lang="en-US" sz="1600"/>
          </a:p>
          <a:p>
            <a:pPr>
              <a:lnSpc>
                <a:spcPct val="170000"/>
              </a:lnSpc>
            </a:pPr>
            <a:endParaRPr lang="en-US" sz="1700"/>
          </a:p>
          <a:p>
            <a:pPr>
              <a:lnSpc>
                <a:spcPct val="170000"/>
              </a:lnSpc>
            </a:pPr>
            <a:endParaRPr lang="en-US" sz="1700"/>
          </a:p>
          <a:p>
            <a:endParaRPr lang="en-US" sz="1700"/>
          </a:p>
          <a:p>
            <a:endParaRPr lang="en-US" sz="1700"/>
          </a:p>
          <a:p>
            <a:endParaRPr lang="en-US" sz="1700"/>
          </a:p>
          <a:p>
            <a:pPr marL="0" indent="0">
              <a:buNone/>
            </a:pPr>
            <a:endParaRPr lang="en-US" sz="1700"/>
          </a:p>
        </p:txBody>
      </p:sp>
      <p:sp>
        <p:nvSpPr>
          <p:cNvPr id="17" name="Rectangle 6"/>
          <p:cNvSpPr>
            <a:spLocks noChangeArrowheads="1"/>
          </p:cNvSpPr>
          <p:nvPr/>
        </p:nvSpPr>
        <p:spPr bwMode="auto">
          <a:xfrm>
            <a:off x="6155282" y="477299"/>
            <a:ext cx="2084225" cy="430887"/>
          </a:xfrm>
          <a:prstGeom prst="rect">
            <a:avLst/>
          </a:prstGeom>
          <a:noFill/>
          <a:ln w="9525">
            <a:noFill/>
            <a:miter lim="800000"/>
            <a:headEnd/>
            <a:tailEnd/>
          </a:ln>
        </p:spPr>
        <p:txBody>
          <a:bodyPr wrap="none">
            <a:spAutoFit/>
          </a:bodyPr>
          <a:lstStyle/>
          <a:p>
            <a:pPr defTabSz="912813"/>
            <a:r>
              <a:rPr lang="en-US" sz="2200" b="1">
                <a:solidFill>
                  <a:schemeClr val="accent6"/>
                </a:solidFill>
              </a:rPr>
              <a:t>Review Scope</a:t>
            </a:r>
          </a:p>
        </p:txBody>
      </p:sp>
      <p:sp>
        <p:nvSpPr>
          <p:cNvPr id="19" name="Rectangle 12"/>
          <p:cNvSpPr>
            <a:spLocks noChangeArrowheads="1"/>
          </p:cNvSpPr>
          <p:nvPr/>
        </p:nvSpPr>
        <p:spPr bwMode="auto">
          <a:xfrm>
            <a:off x="6226453" y="924390"/>
            <a:ext cx="5332611" cy="1057212"/>
          </a:xfrm>
          <a:prstGeom prst="rect">
            <a:avLst/>
          </a:prstGeom>
          <a:noFill/>
          <a:ln w="12700">
            <a:noFill/>
            <a:miter lim="800000"/>
            <a:headEnd type="none" w="sm" len="sm"/>
            <a:tailEnd type="none" w="sm" len="sm"/>
          </a:ln>
        </p:spPr>
        <p:txBody>
          <a:bodyPr wrap="square" lIns="0">
            <a:spAutoFit/>
          </a:bodyPr>
          <a:lstStyle/>
          <a:p>
            <a:pPr defTabSz="912813" eaLnBrk="0" hangingPunct="0">
              <a:lnSpc>
                <a:spcPct val="95000"/>
              </a:lnSpc>
            </a:pPr>
            <a:r>
              <a:rPr lang="en-US" b="1">
                <a:solidFill>
                  <a:schemeClr val="accent6"/>
                </a:solidFill>
              </a:rPr>
              <a:t>Audit Coverage:</a:t>
            </a:r>
          </a:p>
          <a:p>
            <a:pPr defTabSz="912813" eaLnBrk="0" hangingPunct="0">
              <a:lnSpc>
                <a:spcPct val="95000"/>
              </a:lnSpc>
            </a:pPr>
            <a:r>
              <a:rPr lang="en-US" sz="1600">
                <a:solidFill>
                  <a:schemeClr val="accent6"/>
                </a:solidFill>
                <a:cs typeface="Arial" panose="020B0604020202020204" pitchFamily="34" charset="0"/>
              </a:rPr>
              <a:t>HR and Payroll : July 2022 to June 2023</a:t>
            </a:r>
          </a:p>
          <a:p>
            <a:pPr defTabSz="912813" eaLnBrk="0" hangingPunct="0">
              <a:lnSpc>
                <a:spcPct val="95000"/>
              </a:lnSpc>
            </a:pPr>
            <a:r>
              <a:rPr lang="en-US" sz="1600">
                <a:solidFill>
                  <a:schemeClr val="bg2">
                    <a:lumMod val="10000"/>
                  </a:schemeClr>
                </a:solidFill>
                <a:cs typeface="Arial" panose="020B0604020202020204" pitchFamily="34" charset="0"/>
              </a:rPr>
              <a:t>Order to Cash  : October 2022 to June 2023</a:t>
            </a:r>
            <a:endParaRPr lang="en-US" sz="1600" b="1">
              <a:solidFill>
                <a:schemeClr val="accent6"/>
              </a:solidFill>
            </a:endParaRPr>
          </a:p>
          <a:p>
            <a:pPr defTabSz="912813" eaLnBrk="0" hangingPunct="0">
              <a:lnSpc>
                <a:spcPct val="95000"/>
              </a:lnSpc>
            </a:pPr>
            <a:r>
              <a:rPr lang="en-US" sz="1600">
                <a:solidFill>
                  <a:schemeClr val="accent6"/>
                </a:solidFill>
                <a:cs typeface="Arial" panose="020B0604020202020204" pitchFamily="34" charset="0"/>
              </a:rPr>
              <a:t>ITGC                : April 2023 to June 2023</a:t>
            </a:r>
          </a:p>
        </p:txBody>
      </p:sp>
      <p:sp>
        <p:nvSpPr>
          <p:cNvPr id="23" name="Rectangle 22"/>
          <p:cNvSpPr/>
          <p:nvPr/>
        </p:nvSpPr>
        <p:spPr>
          <a:xfrm>
            <a:off x="6163829" y="3875429"/>
            <a:ext cx="4147081" cy="369332"/>
          </a:xfrm>
          <a:prstGeom prst="rect">
            <a:avLst/>
          </a:prstGeom>
        </p:spPr>
        <p:txBody>
          <a:bodyPr wrap="square">
            <a:spAutoFit/>
          </a:bodyPr>
          <a:lstStyle/>
          <a:p>
            <a:pPr eaLnBrk="0" hangingPunct="0">
              <a:spcBef>
                <a:spcPct val="20000"/>
              </a:spcBef>
              <a:buClr>
                <a:srgbClr val="E9E9FF"/>
              </a:buClr>
            </a:pPr>
            <a:r>
              <a:rPr kumimoji="1" lang="en-GB" b="1">
                <a:solidFill>
                  <a:schemeClr val="accent6"/>
                </a:solidFill>
              </a:rPr>
              <a:t>Key Dates for the Audit</a:t>
            </a:r>
            <a:endParaRPr kumimoji="1" lang="en-GB">
              <a:solidFill>
                <a:schemeClr val="accent6"/>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575469548"/>
              </p:ext>
            </p:extLst>
          </p:nvPr>
        </p:nvGraphicFramePr>
        <p:xfrm>
          <a:off x="6260670" y="4351286"/>
          <a:ext cx="4932000" cy="1620000"/>
        </p:xfrm>
        <a:graphic>
          <a:graphicData uri="http://schemas.openxmlformats.org/drawingml/2006/table">
            <a:tbl>
              <a:tblPr/>
              <a:tblGrid>
                <a:gridCol w="3132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270000">
                <a:tc>
                  <a:txBody>
                    <a:bodyPr/>
                    <a:lstStyle/>
                    <a:p>
                      <a:pPr algn="l" rtl="0" fontAlgn="ctr"/>
                      <a:r>
                        <a:rPr lang="en-US" sz="1100" b="0" i="0" u="none" strike="noStrike" kern="1200">
                          <a:solidFill>
                            <a:schemeClr val="accent6"/>
                          </a:solidFill>
                          <a:effectLst/>
                          <a:latin typeface="+mn-lt"/>
                          <a:ea typeface="+mn-ea"/>
                          <a:cs typeface="+mn-cs"/>
                        </a:rPr>
                        <a:t>Audit </a:t>
                      </a:r>
                      <a:r>
                        <a:rPr lang="en-US" sz="1100" b="0" i="0" u="none" strike="noStrike">
                          <a:solidFill>
                            <a:schemeClr val="accent6"/>
                          </a:solidFill>
                          <a:effectLst/>
                          <a:latin typeface="+mn-lt"/>
                        </a:rPr>
                        <a:t>start date </a:t>
                      </a:r>
                      <a:r>
                        <a:rPr lang="en-US" sz="1100" b="0" i="1" u="none" strike="noStrike">
                          <a:solidFill>
                            <a:schemeClr val="accent6"/>
                          </a:solidFill>
                          <a:effectLst/>
                          <a:latin typeface="+mn-lt"/>
                        </a:rPr>
                        <a:t>[Various dates between]</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accent6"/>
                          </a:solidFill>
                          <a:effectLst/>
                          <a:latin typeface="+mn-lt"/>
                        </a:rPr>
                        <a:t>10</a:t>
                      </a:r>
                      <a:r>
                        <a:rPr lang="en-US" sz="1100" b="0" i="0" u="none" strike="noStrike" baseline="30000" dirty="0">
                          <a:solidFill>
                            <a:schemeClr val="accent6"/>
                          </a:solidFill>
                          <a:effectLst/>
                          <a:latin typeface="+mn-lt"/>
                        </a:rPr>
                        <a:t>th</a:t>
                      </a:r>
                      <a:r>
                        <a:rPr lang="en-US" sz="1100" b="0" i="0" u="none" strike="noStrike" dirty="0">
                          <a:solidFill>
                            <a:schemeClr val="accent6"/>
                          </a:solidFill>
                          <a:effectLst/>
                          <a:latin typeface="+mn-lt"/>
                        </a:rPr>
                        <a:t> October 2023</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0000">
                <a:tc>
                  <a:txBody>
                    <a:bodyPr/>
                    <a:lstStyle/>
                    <a:p>
                      <a:pPr algn="l" rtl="0" fontAlgn="ctr"/>
                      <a:r>
                        <a:rPr lang="en-US" sz="1100" b="0" i="0" u="none" strike="noStrike" kern="1200" dirty="0">
                          <a:solidFill>
                            <a:schemeClr val="accent6"/>
                          </a:solidFill>
                          <a:effectLst/>
                          <a:latin typeface="+mn-lt"/>
                          <a:ea typeface="+mn-ea"/>
                          <a:cs typeface="+mn-cs"/>
                        </a:rPr>
                        <a:t>Audit end </a:t>
                      </a:r>
                      <a:r>
                        <a:rPr lang="en-US" sz="1100" b="0" i="0" u="none" strike="noStrike" dirty="0">
                          <a:solidFill>
                            <a:schemeClr val="accent6"/>
                          </a:solidFill>
                          <a:effectLst/>
                          <a:latin typeface="+mn-lt"/>
                        </a:rPr>
                        <a:t>date</a:t>
                      </a:r>
                      <a:r>
                        <a:rPr lang="en-US" sz="1100" b="0" i="0" u="none" strike="noStrike" baseline="0" dirty="0">
                          <a:solidFill>
                            <a:schemeClr val="accent6"/>
                          </a:solidFill>
                          <a:effectLst/>
                          <a:latin typeface="+mn-lt"/>
                        </a:rPr>
                        <a:t> </a:t>
                      </a:r>
                      <a:endParaRPr lang="en-US" sz="1100" b="0" i="0" u="none" strike="noStrike" dirty="0">
                        <a:solidFill>
                          <a:schemeClr val="accent6"/>
                        </a:solidFill>
                        <a:effectLst/>
                        <a:latin typeface="+mn-lt"/>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accent6"/>
                          </a:solidFill>
                          <a:effectLst/>
                          <a:latin typeface="+mn-lt"/>
                        </a:rPr>
                        <a:t>05</a:t>
                      </a:r>
                      <a:r>
                        <a:rPr lang="en-US" sz="1100" b="0" i="0" u="none" strike="noStrike" baseline="30000" dirty="0">
                          <a:solidFill>
                            <a:schemeClr val="accent6"/>
                          </a:solidFill>
                          <a:effectLst/>
                          <a:latin typeface="+mn-lt"/>
                        </a:rPr>
                        <a:t>th</a:t>
                      </a:r>
                      <a:r>
                        <a:rPr lang="en-US" sz="1100" b="0" i="0" u="none" strike="noStrike" dirty="0">
                          <a:solidFill>
                            <a:schemeClr val="accent6"/>
                          </a:solidFill>
                          <a:effectLst/>
                          <a:latin typeface="+mn-lt"/>
                        </a:rPr>
                        <a:t> January 2024</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0000">
                <a:tc>
                  <a:txBody>
                    <a:bodyPr/>
                    <a:lstStyle/>
                    <a:p>
                      <a:pPr algn="l" rtl="0" fontAlgn="ctr"/>
                      <a:r>
                        <a:rPr lang="en-US" sz="1100" b="0" i="0" u="none" strike="noStrike" dirty="0">
                          <a:solidFill>
                            <a:schemeClr val="accent6"/>
                          </a:solidFill>
                          <a:effectLst/>
                          <a:latin typeface="+mn-lt"/>
                        </a:rPr>
                        <a:t>Queries issued</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accent6"/>
                          </a:solidFill>
                          <a:effectLst/>
                          <a:latin typeface="+mn-lt"/>
                        </a:rPr>
                        <a:t>09</a:t>
                      </a:r>
                      <a:r>
                        <a:rPr lang="en-US" sz="1100" b="0" i="0" u="none" strike="noStrike" baseline="30000" dirty="0">
                          <a:solidFill>
                            <a:schemeClr val="accent6"/>
                          </a:solidFill>
                          <a:effectLst/>
                          <a:latin typeface="+mn-lt"/>
                        </a:rPr>
                        <a:t>th</a:t>
                      </a:r>
                      <a:r>
                        <a:rPr lang="en-US" sz="1100" b="0" i="0" u="none" strike="noStrike" dirty="0">
                          <a:solidFill>
                            <a:schemeClr val="accent6"/>
                          </a:solidFill>
                          <a:effectLst/>
                          <a:latin typeface="+mn-lt"/>
                        </a:rPr>
                        <a:t> January 2024</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695699"/>
                  </a:ext>
                </a:extLst>
              </a:tr>
              <a:tr h="270000">
                <a:tc>
                  <a:txBody>
                    <a:bodyPr/>
                    <a:lstStyle/>
                    <a:p>
                      <a:pPr algn="l" rtl="0" fontAlgn="ctr"/>
                      <a:r>
                        <a:rPr lang="en-US" sz="1100" b="0" i="0" u="none" strike="noStrike" dirty="0">
                          <a:solidFill>
                            <a:schemeClr val="accent6"/>
                          </a:solidFill>
                          <a:effectLst/>
                          <a:latin typeface="+mn-lt"/>
                        </a:rPr>
                        <a:t>Draft report issued </a:t>
                      </a:r>
                      <a:r>
                        <a:rPr lang="en-US" sz="1100" b="0" i="1" u="none" strike="noStrike" dirty="0">
                          <a:solidFill>
                            <a:schemeClr val="accent6"/>
                          </a:solidFill>
                          <a:effectLst/>
                          <a:latin typeface="+mn-lt"/>
                        </a:rPr>
                        <a:t>[various dates between]</a:t>
                      </a:r>
                      <a:endParaRPr lang="en-US" sz="1100" b="0" i="0" u="none" strike="noStrike" dirty="0">
                        <a:solidFill>
                          <a:schemeClr val="accent6"/>
                        </a:solidFill>
                        <a:effectLst/>
                        <a:latin typeface="+mn-lt"/>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US" sz="1100" b="0" i="0" u="none" strike="noStrike" dirty="0">
                          <a:solidFill>
                            <a:schemeClr val="accent6"/>
                          </a:solidFill>
                          <a:effectLst/>
                          <a:latin typeface="+mn-lt"/>
                        </a:rPr>
                        <a:t>09</a:t>
                      </a:r>
                      <a:r>
                        <a:rPr lang="en-US" sz="1100" b="0" i="0" u="none" strike="noStrike" baseline="30000" dirty="0">
                          <a:solidFill>
                            <a:schemeClr val="accent6"/>
                          </a:solidFill>
                          <a:effectLst/>
                          <a:latin typeface="+mn-lt"/>
                        </a:rPr>
                        <a:t>th</a:t>
                      </a:r>
                      <a:r>
                        <a:rPr lang="en-US" sz="1100" b="0" i="0" u="none" strike="noStrike" dirty="0">
                          <a:solidFill>
                            <a:schemeClr val="accent6"/>
                          </a:solidFill>
                          <a:effectLst/>
                          <a:latin typeface="+mn-lt"/>
                        </a:rPr>
                        <a:t> January 2024</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0000">
                <a:tc>
                  <a:txBody>
                    <a:bodyPr/>
                    <a:lstStyle/>
                    <a:p>
                      <a:pPr algn="l" rtl="0" fontAlgn="ctr"/>
                      <a:r>
                        <a:rPr lang="en-US" sz="1100" b="0" i="0" u="none" strike="noStrike">
                          <a:solidFill>
                            <a:schemeClr val="accent6"/>
                          </a:solidFill>
                          <a:effectLst/>
                          <a:latin typeface="+mn-lt"/>
                        </a:rPr>
                        <a:t>Management responses received until</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US" sz="1100" b="0" i="0" u="none" strike="noStrike" dirty="0">
                          <a:solidFill>
                            <a:schemeClr val="accent6"/>
                          </a:solidFill>
                          <a:effectLst/>
                          <a:latin typeface="+mn-lt"/>
                        </a:rPr>
                        <a:t>02</a:t>
                      </a:r>
                      <a:r>
                        <a:rPr lang="en-US" sz="1100" b="0" i="0" u="none" strike="noStrike" baseline="30000" dirty="0">
                          <a:solidFill>
                            <a:schemeClr val="accent6"/>
                          </a:solidFill>
                          <a:effectLst/>
                          <a:latin typeface="+mn-lt"/>
                        </a:rPr>
                        <a:t>nd</a:t>
                      </a:r>
                      <a:r>
                        <a:rPr lang="en-US" sz="1100" b="0" i="0" u="none" strike="noStrike" dirty="0">
                          <a:solidFill>
                            <a:schemeClr val="accent6"/>
                          </a:solidFill>
                          <a:effectLst/>
                          <a:latin typeface="+mn-lt"/>
                        </a:rPr>
                        <a:t> April 2024</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0000">
                <a:tc>
                  <a:txBody>
                    <a:bodyPr/>
                    <a:lstStyle/>
                    <a:p>
                      <a:pPr algn="l" rtl="0" fontAlgn="ctr"/>
                      <a:r>
                        <a:rPr lang="en-US" sz="1100" b="0" i="0" u="none" strike="noStrike">
                          <a:solidFill>
                            <a:schemeClr val="accent6"/>
                          </a:solidFill>
                          <a:effectLst/>
                          <a:latin typeface="+mn-lt"/>
                        </a:rPr>
                        <a:t>Final report issued</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accent6"/>
                          </a:solidFill>
                          <a:effectLst/>
                          <a:highlight>
                            <a:srgbClr val="FFFF00"/>
                          </a:highlight>
                          <a:latin typeface="+mn-lt"/>
                        </a:rPr>
                        <a:t>02</a:t>
                      </a:r>
                      <a:r>
                        <a:rPr lang="en-US" sz="1100" b="0" i="0" u="none" strike="noStrike" baseline="30000" dirty="0">
                          <a:solidFill>
                            <a:schemeClr val="accent6"/>
                          </a:solidFill>
                          <a:effectLst/>
                          <a:highlight>
                            <a:srgbClr val="FFFF00"/>
                          </a:highlight>
                          <a:latin typeface="+mn-lt"/>
                        </a:rPr>
                        <a:t>nd</a:t>
                      </a:r>
                      <a:r>
                        <a:rPr lang="en-US" sz="1100" b="0" i="0" u="none" strike="noStrike" dirty="0">
                          <a:solidFill>
                            <a:schemeClr val="accent6"/>
                          </a:solidFill>
                          <a:effectLst/>
                          <a:highlight>
                            <a:srgbClr val="FFFF00"/>
                          </a:highlight>
                          <a:latin typeface="+mn-lt"/>
                        </a:rPr>
                        <a:t> April 2024</a:t>
                      </a: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Freeform 245">
            <a:extLst>
              <a:ext uri="{FF2B5EF4-FFF2-40B4-BE49-F238E27FC236}">
                <a16:creationId xmlns:a16="http://schemas.microsoft.com/office/drawing/2014/main" id="{F1C35A8A-2E35-486B-AAD9-D50EEB7B84F6}"/>
              </a:ext>
            </a:extLst>
          </p:cNvPr>
          <p:cNvSpPr>
            <a:spLocks/>
          </p:cNvSpPr>
          <p:nvPr/>
        </p:nvSpPr>
        <p:spPr bwMode="auto">
          <a:xfrm>
            <a:off x="433806" y="245207"/>
            <a:ext cx="274664" cy="2495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4" name="Group 24">
            <a:extLst>
              <a:ext uri="{FF2B5EF4-FFF2-40B4-BE49-F238E27FC236}">
                <a16:creationId xmlns:a16="http://schemas.microsoft.com/office/drawing/2014/main" id="{1C98EC5B-1709-1C4C-B607-2E525F4B8152}"/>
              </a:ext>
            </a:extLst>
          </p:cNvPr>
          <p:cNvGraphicFramePr>
            <a:graphicFrameLocks/>
          </p:cNvGraphicFramePr>
          <p:nvPr>
            <p:extLst>
              <p:ext uri="{D42A27DB-BD31-4B8C-83A1-F6EECF244321}">
                <p14:modId xmlns:p14="http://schemas.microsoft.com/office/powerpoint/2010/main" val="2376458848"/>
              </p:ext>
            </p:extLst>
          </p:nvPr>
        </p:nvGraphicFramePr>
        <p:xfrm>
          <a:off x="6152955" y="2457051"/>
          <a:ext cx="5092460" cy="1332000"/>
        </p:xfrm>
        <a:graphic>
          <a:graphicData uri="http://schemas.openxmlformats.org/drawingml/2006/table">
            <a:tbl>
              <a:tblPr>
                <a:tableStyleId>{2D5ABB26-0587-4C30-8999-92F81FD0307C}</a:tableStyleId>
              </a:tblPr>
              <a:tblGrid>
                <a:gridCol w="5092460">
                  <a:extLst>
                    <a:ext uri="{9D8B030D-6E8A-4147-A177-3AD203B41FA5}">
                      <a16:colId xmlns:a16="http://schemas.microsoft.com/office/drawing/2014/main" val="20000"/>
                    </a:ext>
                  </a:extLst>
                </a:gridCol>
              </a:tblGrid>
              <a:tr h="1332000">
                <a:tc>
                  <a:txBody>
                    <a:bodyPr/>
                    <a:lstStyle/>
                    <a:p>
                      <a:pPr marL="0" marR="0" lvl="0" indent="0" algn="just" defTabSz="914400" rtl="0" eaLnBrk="0" fontAlgn="base" latinLnBrk="0" hangingPunct="0">
                        <a:lnSpc>
                          <a:spcPct val="100000"/>
                        </a:lnSpc>
                        <a:spcBef>
                          <a:spcPct val="0"/>
                        </a:spcBef>
                        <a:spcAft>
                          <a:spcPct val="0"/>
                        </a:spcAft>
                        <a:buClr>
                          <a:srgbClr val="990000"/>
                        </a:buClr>
                        <a:buSzPct val="130000"/>
                        <a:buFontTx/>
                        <a:buNone/>
                        <a:tabLst/>
                      </a:pPr>
                      <a:r>
                        <a:rPr lang="en-GB" sz="1600" b="1" kern="1200">
                          <a:solidFill>
                            <a:schemeClr val="accent6"/>
                          </a:solidFill>
                          <a:latin typeface="+mj-lt"/>
                          <a:ea typeface="+mn-ea"/>
                          <a:cs typeface="+mn-cs"/>
                        </a:rPr>
                        <a:t>Audit</a:t>
                      </a:r>
                      <a:r>
                        <a:rPr lang="en-GB" sz="1600" kern="1200">
                          <a:solidFill>
                            <a:schemeClr val="accent6"/>
                          </a:solidFill>
                          <a:latin typeface="+mj-lt"/>
                          <a:ea typeface="+mn-ea"/>
                          <a:cs typeface="+mn-cs"/>
                        </a:rPr>
                        <a:t> </a:t>
                      </a:r>
                      <a:r>
                        <a:rPr lang="en-GB" sz="1600" b="1" kern="1200">
                          <a:solidFill>
                            <a:schemeClr val="accent6"/>
                          </a:solidFill>
                          <a:latin typeface="+mj-lt"/>
                          <a:ea typeface="+mn-ea"/>
                          <a:cs typeface="+mn-cs"/>
                        </a:rPr>
                        <a:t>Objective</a:t>
                      </a:r>
                      <a:endParaRPr lang="en-GB" sz="1600" kern="1200">
                        <a:solidFill>
                          <a:schemeClr val="accent6"/>
                        </a:solidFill>
                        <a:latin typeface="+mj-lt"/>
                        <a:ea typeface="+mn-ea"/>
                        <a:cs typeface="+mn-cs"/>
                      </a:endParaRPr>
                    </a:p>
                    <a:p>
                      <a:pPr marL="0" marR="0" lvl="0" indent="0" algn="just" defTabSz="914400" rtl="0" eaLnBrk="0" fontAlgn="base" latinLnBrk="0" hangingPunct="0">
                        <a:lnSpc>
                          <a:spcPct val="100000"/>
                        </a:lnSpc>
                        <a:spcBef>
                          <a:spcPct val="0"/>
                        </a:spcBef>
                        <a:spcAft>
                          <a:spcPct val="0"/>
                        </a:spcAft>
                        <a:buClr>
                          <a:srgbClr val="990000"/>
                        </a:buClr>
                        <a:buSzPct val="130000"/>
                        <a:buFontTx/>
                        <a:buNone/>
                        <a:tabLst/>
                        <a:defRPr/>
                      </a:pPr>
                      <a:r>
                        <a:rPr lang="en-GB" sz="1600" kern="1200">
                          <a:solidFill>
                            <a:schemeClr val="accent6"/>
                          </a:solidFill>
                          <a:latin typeface="+mj-lt"/>
                          <a:ea typeface="+mn-ea"/>
                          <a:cs typeface="+mn-cs"/>
                        </a:rPr>
                        <a:t>As per the defined scope for the Company, the objective of the audit is to assess the adequacy of internal controls and to ensure the effectiveness and efficiency </a:t>
                      </a:r>
                      <a:r>
                        <a:rPr lang="en-US" sz="1600" kern="1200">
                          <a:solidFill>
                            <a:schemeClr val="accent6"/>
                          </a:solidFill>
                          <a:latin typeface="+mj-lt"/>
                          <a:ea typeface="+mn-ea"/>
                          <a:cs typeface="+mn-cs"/>
                        </a:rPr>
                        <a:t>of the processes audited.</a:t>
                      </a:r>
                      <a:endParaRPr lang="en-GB" sz="1600" kern="1200">
                        <a:solidFill>
                          <a:schemeClr val="accent6"/>
                        </a:solidFill>
                        <a:latin typeface="+mj-lt"/>
                        <a:ea typeface="+mn-ea"/>
                        <a:cs typeface="+mn-cs"/>
                      </a:endParaRPr>
                    </a:p>
                  </a:txBody>
                  <a:tcPr marL="90576" marR="90576" horzOverflow="overflow"/>
                </a:tc>
                <a:extLst>
                  <a:ext uri="{0D108BD9-81ED-4DB2-BD59-A6C34878D82A}">
                    <a16:rowId xmlns:a16="http://schemas.microsoft.com/office/drawing/2014/main" val="10000"/>
                  </a:ext>
                </a:extLst>
              </a:tr>
            </a:tbl>
          </a:graphicData>
        </a:graphic>
      </p:graphicFrame>
      <p:sp>
        <p:nvSpPr>
          <p:cNvPr id="10" name="Footer Placeholder 3">
            <a:extLst>
              <a:ext uri="{FF2B5EF4-FFF2-40B4-BE49-F238E27FC236}">
                <a16:creationId xmlns:a16="http://schemas.microsoft.com/office/drawing/2014/main" id="{CB223C5A-51E6-1282-7957-1E9558A20987}"/>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5</a:t>
            </a:r>
          </a:p>
        </p:txBody>
      </p:sp>
      <p:sp>
        <p:nvSpPr>
          <p:cNvPr id="2" name="Footer Placeholder 3">
            <a:extLst>
              <a:ext uri="{FF2B5EF4-FFF2-40B4-BE49-F238E27FC236}">
                <a16:creationId xmlns:a16="http://schemas.microsoft.com/office/drawing/2014/main" id="{8A9613E1-6DDE-3621-A532-9AEE7E86708C}"/>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Tree>
    <p:extLst>
      <p:ext uri="{BB962C8B-B14F-4D97-AF65-F5344CB8AC3E}">
        <p14:creationId xmlns:p14="http://schemas.microsoft.com/office/powerpoint/2010/main" val="2332323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C79B3F-4F73-490F-A230-C37B00474813}"/>
              </a:ext>
            </a:extLst>
          </p:cNvPr>
          <p:cNvGraphicFramePr>
            <a:graphicFrameLocks noGrp="1"/>
          </p:cNvGraphicFramePr>
          <p:nvPr>
            <p:extLst>
              <p:ext uri="{D42A27DB-BD31-4B8C-83A1-F6EECF244321}">
                <p14:modId xmlns:p14="http://schemas.microsoft.com/office/powerpoint/2010/main" val="1915914304"/>
              </p:ext>
            </p:extLst>
          </p:nvPr>
        </p:nvGraphicFramePr>
        <p:xfrm>
          <a:off x="239481" y="821016"/>
          <a:ext cx="11553125" cy="4892040"/>
        </p:xfrm>
        <a:graphic>
          <a:graphicData uri="http://schemas.openxmlformats.org/drawingml/2006/table">
            <a:tbl>
              <a:tblPr/>
              <a:tblGrid>
                <a:gridCol w="1080194">
                  <a:extLst>
                    <a:ext uri="{9D8B030D-6E8A-4147-A177-3AD203B41FA5}">
                      <a16:colId xmlns:a16="http://schemas.microsoft.com/office/drawing/2014/main" val="1898608169"/>
                    </a:ext>
                  </a:extLst>
                </a:gridCol>
                <a:gridCol w="1707179">
                  <a:extLst>
                    <a:ext uri="{9D8B030D-6E8A-4147-A177-3AD203B41FA5}">
                      <a16:colId xmlns:a16="http://schemas.microsoft.com/office/drawing/2014/main" val="1786512835"/>
                    </a:ext>
                  </a:extLst>
                </a:gridCol>
                <a:gridCol w="5012509">
                  <a:extLst>
                    <a:ext uri="{9D8B030D-6E8A-4147-A177-3AD203B41FA5}">
                      <a16:colId xmlns:a16="http://schemas.microsoft.com/office/drawing/2014/main" val="1692849890"/>
                    </a:ext>
                  </a:extLst>
                </a:gridCol>
                <a:gridCol w="3753243">
                  <a:extLst>
                    <a:ext uri="{9D8B030D-6E8A-4147-A177-3AD203B41FA5}">
                      <a16:colId xmlns:a16="http://schemas.microsoft.com/office/drawing/2014/main" val="1449570613"/>
                    </a:ext>
                  </a:extLst>
                </a:gridCol>
              </a:tblGrid>
              <a:tr h="243842">
                <a:tc>
                  <a:txBody>
                    <a:bodyPr/>
                    <a:lstStyle/>
                    <a:p>
                      <a:pPr algn="ctr" fontAlgn="ctr"/>
                      <a:r>
                        <a:rPr lang="en-IN" sz="1100" b="1" i="0" u="none" strike="noStrike">
                          <a:solidFill>
                            <a:srgbClr val="000000"/>
                          </a:solidFill>
                          <a:effectLst/>
                          <a:latin typeface="+mj-lt"/>
                          <a:cs typeface="Arial" panose="020B0604020202020204" pitchFamily="34" charset="0"/>
                        </a:rPr>
                        <a:t>Area</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Period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Brief Observation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tc>
                  <a:txBody>
                    <a:bodyPr/>
                    <a:lstStyle/>
                    <a:p>
                      <a:pPr algn="ctr" fontAlgn="ctr"/>
                      <a:r>
                        <a:rPr lang="en-IN" sz="1100" b="1" i="0" u="none" strike="noStrike">
                          <a:solidFill>
                            <a:srgbClr val="000000"/>
                          </a:solidFill>
                          <a:effectLst/>
                          <a:latin typeface="+mj-lt"/>
                          <a:cs typeface="Arial" panose="020B0604020202020204" pitchFamily="34" charset="0"/>
                        </a:rPr>
                        <a:t>Management Response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ADA2"/>
                    </a:solidFill>
                  </a:tcPr>
                </a:tc>
                <a:extLst>
                  <a:ext uri="{0D108BD9-81ED-4DB2-BD59-A6C34878D82A}">
                    <a16:rowId xmlns:a16="http://schemas.microsoft.com/office/drawing/2014/main" val="1761174361"/>
                  </a:ext>
                </a:extLst>
              </a:tr>
              <a:tr h="243842">
                <a:tc gridSpan="4">
                  <a:txBody>
                    <a:bodyPr/>
                    <a:lstStyle/>
                    <a:p>
                      <a:pPr algn="l" fontAlgn="ctr"/>
                      <a:r>
                        <a:rPr lang="en-US" sz="1100" b="1" i="0" u="none" strike="noStrike">
                          <a:solidFill>
                            <a:srgbClr val="000000"/>
                          </a:solidFill>
                          <a:effectLst/>
                          <a:latin typeface="+mj-lt"/>
                          <a:cs typeface="Arial" panose="020B0604020202020204" pitchFamily="34" charset="0"/>
                        </a:rPr>
                        <a:t>Observations categorized as ‘MODERATE’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724914403"/>
                  </a:ext>
                </a:extLst>
              </a:tr>
              <a:tr h="814089">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p>
                      <a:pPr algn="ctr" fontAlgn="t"/>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a:solidFill>
                            <a:srgbClr val="000000"/>
                          </a:solidFill>
                          <a:cs typeface="Arial" charset="0"/>
                        </a:rPr>
                        <a:t>Absence of exception approval:</a:t>
                      </a:r>
                      <a:r>
                        <a:rPr lang="en-US" sz="1200">
                          <a:solidFill>
                            <a:srgbClr val="000000"/>
                          </a:solidFill>
                          <a:cs typeface="Arial" charset="0"/>
                        </a:rPr>
                        <a:t> during our review, in 9 instances, Laptop was issued to the employees  having designation below manager level.</a:t>
                      </a:r>
                      <a:r>
                        <a:rPr lang="en-US" sz="1200" b="1">
                          <a:solidFill>
                            <a:srgbClr val="000000"/>
                          </a:solidFill>
                          <a:cs typeface="Arial" charset="0"/>
                        </a:rPr>
                        <a:t> </a:t>
                      </a:r>
                    </a:p>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endParaRPr lang="en-US" sz="1200" b="1">
                        <a:solidFill>
                          <a:srgbClr val="000000"/>
                        </a:solidFill>
                        <a:cs typeface="Arial" charset="0"/>
                      </a:endParaRPr>
                    </a:p>
                    <a:p>
                      <a:pPr marL="171450" marR="0" lvl="1" indent="-171450" algn="just" defTabSz="912813" rtl="0" eaLnBrk="0" fontAlgn="base" latinLnBrk="0" hangingPunct="0">
                        <a:lnSpc>
                          <a:spcPct val="100000"/>
                        </a:lnSpc>
                        <a:spcBef>
                          <a:spcPct val="0"/>
                        </a:spcBef>
                        <a:spcAft>
                          <a:spcPct val="0"/>
                        </a:spcAft>
                        <a:buClr>
                          <a:srgbClr val="000000"/>
                        </a:buClr>
                        <a:buSzPct val="100000"/>
                        <a:buFont typeface="Wingdings" panose="05000000000000000000" pitchFamily="2" charset="2"/>
                        <a:buChar char="§"/>
                        <a:tabLst/>
                        <a:defRPr/>
                      </a:pPr>
                      <a:r>
                        <a:rPr lang="en-US" sz="1200" b="1">
                          <a:solidFill>
                            <a:srgbClr val="000000"/>
                          </a:solidFill>
                          <a:cs typeface="Arial" charset="0"/>
                        </a:rPr>
                        <a:t>Incomplete / incorrect capturing of details in IT asset register: </a:t>
                      </a:r>
                      <a:r>
                        <a:rPr lang="en-US" sz="1200">
                          <a:solidFill>
                            <a:srgbClr val="000000"/>
                          </a:solidFill>
                          <a:cs typeface="Arial" charset="0"/>
                        </a:rPr>
                        <a:t>While review the IT asset register, we observed that following information were not captured:</a:t>
                      </a: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r>
                        <a:rPr lang="en-US" sz="1200">
                          <a:solidFill>
                            <a:srgbClr val="000000"/>
                          </a:solidFill>
                          <a:cs typeface="Arial" charset="0"/>
                        </a:rPr>
                        <a:t>Username not captured (44 Instances)</a:t>
                      </a: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r>
                        <a:rPr lang="en-US" sz="1200">
                          <a:solidFill>
                            <a:srgbClr val="000000"/>
                          </a:solidFill>
                          <a:cs typeface="Arial" charset="0"/>
                        </a:rPr>
                        <a:t>Incorrect username captured (24 Instances)</a:t>
                      </a: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r>
                        <a:rPr lang="en-US" sz="1200">
                          <a:solidFill>
                            <a:srgbClr val="000000"/>
                          </a:solidFill>
                          <a:cs typeface="Arial" charset="0"/>
                        </a:rPr>
                        <a:t>Designation of Employee</a:t>
                      </a: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r>
                        <a:rPr lang="en-US" sz="1200">
                          <a:solidFill>
                            <a:srgbClr val="000000"/>
                          </a:solidFill>
                          <a:cs typeface="Arial" charset="0"/>
                        </a:rPr>
                        <a:t>Type of IT asset i.e., laptop / desktop</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As per current practice, we are allotting Laptops based on usage &amp; frequent travel.</a:t>
                      </a:r>
                    </a:p>
                    <a:p>
                      <a:pPr marL="171450" indent="-171450" algn="just">
                        <a:buClr>
                          <a:srgbClr val="362731"/>
                        </a:buClr>
                        <a:buSzPct val="100000"/>
                        <a:buFont typeface="Wingdings" panose="05000000000000000000" pitchFamily="2" charset="2"/>
                        <a:buChar char="§"/>
                        <a:defRPr/>
                      </a:pPr>
                      <a:endParaRPr lang="en-US" sz="1100" dirty="0">
                        <a:solidFill>
                          <a:srgbClr val="362731"/>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rgbClr val="362731"/>
                          </a:solidFill>
                          <a:cs typeface="Arial" charset="0"/>
                        </a:rPr>
                        <a:t>IT assets register is location based &amp; not user based. We have proper monitoring of IT Assets. </a:t>
                      </a:r>
                      <a:endParaRPr lang="en-US" sz="1100" strike="sngStrike" dirty="0">
                        <a:solidFill>
                          <a:srgbClr val="FF0000"/>
                        </a:solidFill>
                        <a:cs typeface="Arial" charset="0"/>
                      </a:endParaRPr>
                    </a:p>
                    <a:p>
                      <a:pPr marL="354013" indent="-171450" algn="just">
                        <a:buClr>
                          <a:srgbClr val="362731"/>
                        </a:buClr>
                        <a:buSzPct val="100000"/>
                        <a:buFont typeface="Arial" panose="020B0604020202020204" pitchFamily="34" charset="0"/>
                        <a:buChar char="•"/>
                        <a:defRPr/>
                      </a:pPr>
                      <a:r>
                        <a:rPr lang="en-US" sz="1100" dirty="0">
                          <a:solidFill>
                            <a:srgbClr val="362731"/>
                          </a:solidFill>
                          <a:cs typeface="Arial" charset="0"/>
                        </a:rPr>
                        <a:t>As per our understanding Designation of employee is not required in IT Asset Register.</a:t>
                      </a:r>
                    </a:p>
                    <a:p>
                      <a:pPr marL="354013" indent="-171450" algn="just">
                        <a:buClr>
                          <a:srgbClr val="362731"/>
                        </a:buClr>
                        <a:buSzPct val="100000"/>
                        <a:buFont typeface="Arial" panose="020B0604020202020204" pitchFamily="34" charset="0"/>
                        <a:buChar char="•"/>
                        <a:defRPr/>
                      </a:pPr>
                      <a:r>
                        <a:rPr lang="en-US" sz="1100" dirty="0">
                          <a:solidFill>
                            <a:srgbClr val="000000"/>
                          </a:solidFill>
                          <a:cs typeface="Arial" charset="0"/>
                        </a:rPr>
                        <a:t>Type of IT asset i.e., laptop / desktop can be identified from model.</a:t>
                      </a:r>
                    </a:p>
                    <a:p>
                      <a:pPr marL="171450" indent="-171450" algn="just">
                        <a:buClr>
                          <a:srgbClr val="362731"/>
                        </a:buClr>
                        <a:buSzPct val="100000"/>
                        <a:buFont typeface="Wingdings" panose="05000000000000000000" pitchFamily="2" charset="2"/>
                        <a:buChar char="§"/>
                        <a:defRPr/>
                      </a:pPr>
                      <a:endParaRPr lang="en-US" sz="1100" dirty="0">
                        <a:solidFill>
                          <a:srgbClr val="000000"/>
                        </a:solidFill>
                        <a:cs typeface="Arial" charset="0"/>
                      </a:endParaRPr>
                    </a:p>
                    <a:p>
                      <a:pPr marL="171450" indent="-171450" algn="just">
                        <a:buClr>
                          <a:srgbClr val="362731"/>
                        </a:buClr>
                        <a:buSzPct val="100000"/>
                        <a:buFont typeface="Wingdings" panose="05000000000000000000" pitchFamily="2" charset="2"/>
                        <a:buChar char="§"/>
                        <a:defRPr/>
                      </a:pPr>
                      <a:r>
                        <a:rPr lang="en-US" sz="1100" dirty="0">
                          <a:solidFill>
                            <a:schemeClr val="accent6"/>
                          </a:solidFill>
                          <a:latin typeface="+mn-lt"/>
                          <a:cs typeface="Arial" charset="0"/>
                        </a:rPr>
                        <a:t>We will revisit our IT policy to address the issue.</a:t>
                      </a:r>
                    </a:p>
                    <a:p>
                      <a:pPr marL="171450" indent="-171450" algn="just">
                        <a:buClr>
                          <a:srgbClr val="362731"/>
                        </a:buClr>
                        <a:buSzPct val="100000"/>
                        <a:buFont typeface="Wingdings" panose="05000000000000000000" pitchFamily="2" charset="2"/>
                        <a:buChar char="§"/>
                        <a:defRPr/>
                      </a:pPr>
                      <a:endParaRPr lang="en-US" sz="1100" b="0" i="0" u="none" strike="noStrike" dirty="0">
                        <a:solidFill>
                          <a:srgbClr val="000000"/>
                        </a:solidFill>
                        <a:effectLst/>
                        <a:latin typeface="+mj-lt"/>
                      </a:endParaRPr>
                    </a:p>
                    <a:p>
                      <a:pPr marL="0" indent="0" algn="just">
                        <a:buClr>
                          <a:srgbClr val="362731"/>
                        </a:buClr>
                        <a:buSzPct val="100000"/>
                        <a:buFont typeface="Wingdings" panose="05000000000000000000" pitchFamily="2" charset="2"/>
                        <a:buNone/>
                        <a:defRPr/>
                      </a:pPr>
                      <a:r>
                        <a:rPr lang="en-US" sz="1100" b="0" i="0" u="none" strike="noStrike" dirty="0">
                          <a:solidFill>
                            <a:srgbClr val="000000"/>
                          </a:solidFill>
                          <a:effectLst/>
                          <a:latin typeface="+mj-lt"/>
                        </a:rPr>
                        <a:t>Target Date: </a:t>
                      </a:r>
                      <a:r>
                        <a:rPr lang="en-US" sz="1100" b="0" i="0" u="none" strike="noStrike" kern="1200" dirty="0">
                          <a:solidFill>
                            <a:srgbClr val="000000"/>
                          </a:solidFill>
                          <a:effectLst/>
                          <a:latin typeface="+mj-lt"/>
                          <a:ea typeface="+mn-ea"/>
                          <a:cs typeface="+mn-cs"/>
                        </a:rPr>
                        <a:t>31 December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856104"/>
                  </a:ext>
                </a:extLst>
              </a:tr>
              <a:tr h="814089">
                <a:tc>
                  <a:txBody>
                    <a:bodyPr/>
                    <a:lstStyle/>
                    <a:p>
                      <a:pPr algn="ctr" fontAlgn="t"/>
                      <a:r>
                        <a:rPr lang="en-US" sz="1100" b="0" i="0" u="none" strike="noStrike">
                          <a:solidFill>
                            <a:srgbClr val="000000"/>
                          </a:solidFill>
                          <a:effectLst/>
                          <a:latin typeface="+mj-lt"/>
                        </a:rPr>
                        <a:t>ITGC</a:t>
                      </a:r>
                      <a:endParaRPr lang="en-IN" sz="1100" b="0" i="0" u="none" strike="noStrike">
                        <a:solidFill>
                          <a:srgbClr val="000000"/>
                        </a:solidFill>
                        <a:effectLst/>
                        <a:latin typeface="+mj-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100" b="0" i="0" u="none" strike="noStrike">
                          <a:solidFill>
                            <a:srgbClr val="000000"/>
                          </a:solidFill>
                          <a:effectLst/>
                          <a:latin typeface="+mj-lt"/>
                        </a:rPr>
                        <a:t>January 2023 to March 2023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1950" marR="0" lvl="2" indent="-171450" algn="just" defTabSz="912813" rtl="0" eaLnBrk="0" fontAlgn="base" latinLnBrk="0" hangingPunct="0">
                        <a:lnSpc>
                          <a:spcPct val="100000"/>
                        </a:lnSpc>
                        <a:spcBef>
                          <a:spcPct val="0"/>
                        </a:spcBef>
                        <a:spcAft>
                          <a:spcPct val="0"/>
                        </a:spcAft>
                        <a:buClr>
                          <a:srgbClr val="000000"/>
                        </a:buClr>
                        <a:buSzPct val="100000"/>
                        <a:buFont typeface="Arial" panose="020B0604020202020204" pitchFamily="34" charset="0"/>
                        <a:buChar char="•"/>
                        <a:tabLst/>
                        <a:defRPr/>
                      </a:pPr>
                      <a:r>
                        <a:rPr lang="en-US" sz="1200" b="1">
                          <a:solidFill>
                            <a:srgbClr val="000000"/>
                          </a:solidFill>
                          <a:cs typeface="Arial" charset="0"/>
                        </a:rPr>
                        <a:t>Absence of sign-off from IT team: </a:t>
                      </a:r>
                      <a:r>
                        <a:rPr lang="en-US" sz="1200">
                          <a:solidFill>
                            <a:srgbClr val="000000"/>
                          </a:solidFill>
                          <a:cs typeface="Arial" charset="0"/>
                        </a:rPr>
                        <a:t>Sign-off given by IT team for the handover of IT asset and communication of the same to HR about final clearance was not on record for the following instances.</a:t>
                      </a: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p>
                      <a:pPr marL="361950" lvl="2" indent="-171450" algn="just" defTabSz="912813" eaLnBrk="0" fontAlgn="base" hangingPunct="0">
                        <a:spcBef>
                          <a:spcPct val="0"/>
                        </a:spcBef>
                        <a:spcAft>
                          <a:spcPct val="0"/>
                        </a:spcAft>
                        <a:buClr>
                          <a:srgbClr val="000000"/>
                        </a:buClr>
                        <a:buSzPct val="100000"/>
                        <a:buFont typeface="Arial" panose="020B0604020202020204" pitchFamily="34" charset="0"/>
                        <a:buChar char="•"/>
                        <a:defRPr/>
                      </a:pPr>
                      <a:endParaRPr lang="en-US" sz="1200">
                        <a:solidFill>
                          <a:srgbClr val="000000"/>
                        </a:solidFill>
                        <a:cs typeface="Arial"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None/>
                        <a:tabLst/>
                        <a:defRPr/>
                      </a:pPr>
                      <a:r>
                        <a:rPr lang="en-US" sz="1100" dirty="0">
                          <a:solidFill>
                            <a:srgbClr val="362731"/>
                          </a:solidFill>
                          <a:cs typeface="Arial" charset="0"/>
                        </a:rPr>
                        <a:t>We will consider your recommendation and implement the practice of issuing sign off on the exit form maintained by HR.</a:t>
                      </a:r>
                    </a:p>
                    <a:p>
                      <a:pPr marL="0" indent="0" algn="just">
                        <a:buClr>
                          <a:srgbClr val="362731"/>
                        </a:buClr>
                        <a:buSzPct val="100000"/>
                        <a:buFont typeface="Wingdings" panose="05000000000000000000" pitchFamily="2" charset="2"/>
                        <a:buNone/>
                        <a:defRPr/>
                      </a:pPr>
                      <a:endParaRPr lang="en-US" sz="1100" b="1" i="0" u="none" strike="noStrike" kern="1200" dirty="0">
                        <a:solidFill>
                          <a:srgbClr val="000000"/>
                        </a:solidFill>
                        <a:effectLst/>
                        <a:latin typeface="+mj-lt"/>
                        <a:ea typeface="+mn-ea"/>
                        <a:cs typeface="+mn-cs"/>
                      </a:endParaRPr>
                    </a:p>
                    <a:p>
                      <a:pPr marL="0" marR="0" lvl="0" indent="0" algn="just" defTabSz="914400" rtl="0" eaLnBrk="1" fontAlgn="auto" latinLnBrk="0" hangingPunct="1">
                        <a:lnSpc>
                          <a:spcPct val="100000"/>
                        </a:lnSpc>
                        <a:spcBef>
                          <a:spcPts val="0"/>
                        </a:spcBef>
                        <a:spcAft>
                          <a:spcPts val="0"/>
                        </a:spcAft>
                        <a:buClr>
                          <a:srgbClr val="362731"/>
                        </a:buClr>
                        <a:buSzPct val="100000"/>
                        <a:buFont typeface="Wingdings" panose="05000000000000000000" pitchFamily="2" charset="2"/>
                        <a:buNone/>
                        <a:tabLst/>
                        <a:defRPr/>
                      </a:pPr>
                      <a:r>
                        <a:rPr lang="en-US" sz="1100" b="0" i="0" u="none" strike="noStrike" kern="1200" dirty="0">
                          <a:solidFill>
                            <a:srgbClr val="000000"/>
                          </a:solidFill>
                          <a:effectLst/>
                          <a:latin typeface="+mn-lt"/>
                          <a:ea typeface="+mn-ea"/>
                          <a:cs typeface="+mn-cs"/>
                        </a:rPr>
                        <a:t>Target Date: NA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606367"/>
                  </a:ext>
                </a:extLst>
              </a:tr>
            </a:tbl>
          </a:graphicData>
        </a:graphic>
      </p:graphicFrame>
      <p:sp>
        <p:nvSpPr>
          <p:cNvPr id="5" name="Title 4">
            <a:extLst>
              <a:ext uri="{FF2B5EF4-FFF2-40B4-BE49-F238E27FC236}">
                <a16:creationId xmlns:a16="http://schemas.microsoft.com/office/drawing/2014/main" id="{C9B54B64-65DB-ADDE-944B-C16A7265702E}"/>
              </a:ext>
            </a:extLst>
          </p:cNvPr>
          <p:cNvSpPr>
            <a:spLocks noGrp="1"/>
          </p:cNvSpPr>
          <p:nvPr>
            <p:ph type="title"/>
          </p:nvPr>
        </p:nvSpPr>
        <p:spPr>
          <a:xfrm>
            <a:off x="239481" y="121684"/>
            <a:ext cx="11733543" cy="360000"/>
          </a:xfrm>
        </p:spPr>
        <p:txBody>
          <a:bodyPr>
            <a:noAutofit/>
          </a:bodyPr>
          <a:lstStyle/>
          <a:p>
            <a:pPr marL="361950" indent="-276225"/>
            <a:r>
              <a:rPr lang="en-US" sz="2000" b="1">
                <a:solidFill>
                  <a:schemeClr val="accent6"/>
                </a:solidFill>
              </a:rPr>
              <a:t>3. Action Taken Report </a:t>
            </a:r>
            <a:r>
              <a:rPr lang="en-US" sz="2000" b="1" i="1">
                <a:solidFill>
                  <a:schemeClr val="accent6"/>
                </a:solidFill>
              </a:rPr>
              <a:t>(Cont’d)</a:t>
            </a:r>
            <a:br>
              <a:rPr lang="en-US" sz="2000" b="1">
                <a:solidFill>
                  <a:schemeClr val="accent6"/>
                </a:solidFill>
              </a:rPr>
            </a:br>
            <a:br>
              <a:rPr lang="en-US" sz="1000" b="1">
                <a:solidFill>
                  <a:schemeClr val="accent6"/>
                </a:solidFill>
              </a:rPr>
            </a:br>
            <a:r>
              <a:rPr lang="en-US" sz="2000" b="1">
                <a:solidFill>
                  <a:schemeClr val="accent6"/>
                </a:solidFill>
              </a:rPr>
              <a:t>Not Implemented Observations</a:t>
            </a:r>
            <a:endParaRPr lang="en-GB" sz="2000" b="1" i="1">
              <a:solidFill>
                <a:schemeClr val="accent6"/>
              </a:solidFill>
            </a:endParaRPr>
          </a:p>
        </p:txBody>
      </p:sp>
      <p:graphicFrame>
        <p:nvGraphicFramePr>
          <p:cNvPr id="3" name="Table 9">
            <a:extLst>
              <a:ext uri="{FF2B5EF4-FFF2-40B4-BE49-F238E27FC236}">
                <a16:creationId xmlns:a16="http://schemas.microsoft.com/office/drawing/2014/main" id="{DA323F68-3C7E-9E2A-0856-8647F00D6110}"/>
              </a:ext>
            </a:extLst>
          </p:cNvPr>
          <p:cNvGraphicFramePr>
            <a:graphicFrameLocks noGrp="1"/>
          </p:cNvGraphicFramePr>
          <p:nvPr>
            <p:extLst>
              <p:ext uri="{D42A27DB-BD31-4B8C-83A1-F6EECF244321}">
                <p14:modId xmlns:p14="http://schemas.microsoft.com/office/powerpoint/2010/main" val="878604317"/>
              </p:ext>
            </p:extLst>
          </p:nvPr>
        </p:nvGraphicFramePr>
        <p:xfrm>
          <a:off x="4499841" y="4246199"/>
          <a:ext cx="1620000" cy="136584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1547552521"/>
                    </a:ext>
                  </a:extLst>
                </a:gridCol>
              </a:tblGrid>
              <a:tr h="0">
                <a:tc>
                  <a:txBody>
                    <a:bodyPr/>
                    <a:lstStyle/>
                    <a:p>
                      <a:pPr algn="ctr"/>
                      <a:r>
                        <a:rPr lang="en-US" sz="1000">
                          <a:solidFill>
                            <a:srgbClr val="0C0C0C"/>
                          </a:solidFill>
                          <a:latin typeface="+mn-lt"/>
                        </a:rPr>
                        <a:t>Employee Code</a:t>
                      </a:r>
                      <a:endParaRPr lang="en-IN" sz="1000">
                        <a:solidFill>
                          <a:srgbClr val="0C0C0C"/>
                        </a:solidFill>
                        <a:latin typeface="+mn-lt"/>
                      </a:endParaRPr>
                    </a:p>
                  </a:txBody>
                  <a:tcPr marL="43377" marR="43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DA2"/>
                    </a:solidFill>
                  </a:tcPr>
                </a:tc>
                <a:extLst>
                  <a:ext uri="{0D108BD9-81ED-4DB2-BD59-A6C34878D82A}">
                    <a16:rowId xmlns:a16="http://schemas.microsoft.com/office/drawing/2014/main" val="2257029693"/>
                  </a:ext>
                </a:extLst>
              </a:tr>
              <a:tr h="0">
                <a:tc>
                  <a:txBody>
                    <a:bodyPr/>
                    <a:lstStyle/>
                    <a:p>
                      <a:pPr algn="l" fontAlgn="t"/>
                      <a:r>
                        <a:rPr lang="en-US" sz="1000" b="0" i="0" u="none" strike="noStrike">
                          <a:solidFill>
                            <a:srgbClr val="000000"/>
                          </a:solidFill>
                          <a:effectLst/>
                          <a:latin typeface="+mn-lt"/>
                        </a:rPr>
                        <a:t>FLPT0102</a:t>
                      </a:r>
                      <a:endParaRPr lang="en-IN" sz="10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966963"/>
                  </a:ext>
                </a:extLst>
              </a:tr>
              <a:tr h="0">
                <a:tc>
                  <a:txBody>
                    <a:bodyPr/>
                    <a:lstStyle/>
                    <a:p>
                      <a:pPr algn="l" fontAlgn="t"/>
                      <a:r>
                        <a:rPr lang="en-US" sz="1000" b="0" i="0" u="none" strike="noStrike">
                          <a:solidFill>
                            <a:srgbClr val="000000"/>
                          </a:solidFill>
                          <a:effectLst/>
                          <a:latin typeface="+mn-lt"/>
                        </a:rPr>
                        <a:t>FLPT0096</a:t>
                      </a:r>
                      <a:endParaRPr lang="en-IN" sz="1000" b="0" i="0" u="none" strike="noStrike">
                        <a:solidFill>
                          <a:srgbClr val="000000"/>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9251814"/>
                  </a:ext>
                </a:extLst>
              </a:tr>
              <a:tr h="0">
                <a:tc>
                  <a:txBody>
                    <a:bodyPr/>
                    <a:lstStyle/>
                    <a:p>
                      <a:pPr algn="l" fontAlgn="t"/>
                      <a:r>
                        <a:rPr lang="en-IN" sz="1000" b="0" i="0" kern="1200">
                          <a:solidFill>
                            <a:srgbClr val="0C0C0C"/>
                          </a:solidFill>
                          <a:effectLst/>
                          <a:latin typeface="+mn-lt"/>
                          <a:ea typeface="+mn-ea"/>
                          <a:cs typeface="+mn-cs"/>
                        </a:rPr>
                        <a:t>FLPT0070</a:t>
                      </a:r>
                      <a:endParaRPr lang="en-IN" sz="1000" b="0" i="0" u="none" strike="noStrike">
                        <a:solidFill>
                          <a:srgbClr val="0C0C0C"/>
                        </a:solidFill>
                        <a:effectLst/>
                        <a:latin typeface="+mn-lt"/>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439408"/>
                  </a:ext>
                </a:extLst>
              </a:tr>
              <a:tr h="0">
                <a:tc>
                  <a:txBody>
                    <a:bodyPr/>
                    <a:lstStyle/>
                    <a:p>
                      <a:pPr algn="l" fontAlgn="t"/>
                      <a:r>
                        <a:rPr lang="en-IN" sz="1000" b="0" i="0" u="none" strike="noStrike">
                          <a:solidFill>
                            <a:srgbClr val="0C0C0C"/>
                          </a:solidFill>
                          <a:effectLst/>
                          <a:latin typeface="+mn-lt"/>
                        </a:rPr>
                        <a:t>FLPT0017</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5349356"/>
                  </a:ext>
                </a:extLst>
              </a:tr>
              <a:tr h="0">
                <a:tc>
                  <a:txBody>
                    <a:bodyPr/>
                    <a:lstStyle/>
                    <a:p>
                      <a:pPr algn="l" fontAlgn="t"/>
                      <a:r>
                        <a:rPr lang="en-IN" sz="1000" b="0" i="0" u="none" strike="noStrike">
                          <a:solidFill>
                            <a:srgbClr val="0C0C0C"/>
                          </a:solidFill>
                          <a:effectLst/>
                          <a:latin typeface="+mn-lt"/>
                        </a:rPr>
                        <a:t>FLPT0108</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355817"/>
                  </a:ext>
                </a:extLst>
              </a:tr>
            </a:tbl>
          </a:graphicData>
        </a:graphic>
      </p:graphicFrame>
      <p:sp>
        <p:nvSpPr>
          <p:cNvPr id="7" name="Footer Placeholder 3">
            <a:extLst>
              <a:ext uri="{FF2B5EF4-FFF2-40B4-BE49-F238E27FC236}">
                <a16:creationId xmlns:a16="http://schemas.microsoft.com/office/drawing/2014/main" id="{712125DC-0771-0775-227C-9617E6042A9B}"/>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50</a:t>
            </a:r>
          </a:p>
        </p:txBody>
      </p:sp>
      <p:sp>
        <p:nvSpPr>
          <p:cNvPr id="8" name="Footer Placeholder 3">
            <a:extLst>
              <a:ext uri="{FF2B5EF4-FFF2-40B4-BE49-F238E27FC236}">
                <a16:creationId xmlns:a16="http://schemas.microsoft.com/office/drawing/2014/main" id="{677ADD73-DFD0-E4DE-87A6-0DC49C4BC205}"/>
              </a:ext>
            </a:extLst>
          </p:cNvPr>
          <p:cNvSpPr txBox="1">
            <a:spLocks/>
          </p:cNvSpPr>
          <p:nvPr/>
        </p:nvSpPr>
        <p:spPr>
          <a:xfrm>
            <a:off x="4038600" y="63422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lumMod val="50000"/>
                  </a:srgbClr>
                </a:solidFill>
                <a:effectLst/>
                <a:uLnTx/>
                <a:uFillTx/>
                <a:latin typeface="Arial"/>
                <a:ea typeface="+mn-ea"/>
                <a:cs typeface="+mn-cs"/>
              </a:rPr>
              <a:t>April to June 2023</a:t>
            </a:r>
          </a:p>
        </p:txBody>
      </p:sp>
    </p:spTree>
    <p:extLst>
      <p:ext uri="{BB962C8B-B14F-4D97-AF65-F5344CB8AC3E}">
        <p14:creationId xmlns:p14="http://schemas.microsoft.com/office/powerpoint/2010/main" val="746943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E4875"/>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5400C-8670-4861-B60E-CDC962308880}"/>
              </a:ext>
            </a:extLst>
          </p:cNvPr>
          <p:cNvSpPr>
            <a:spLocks noGrp="1"/>
          </p:cNvSpPr>
          <p:nvPr>
            <p:ph type="body" sz="quarter" idx="13"/>
          </p:nvPr>
        </p:nvSpPr>
        <p:spPr/>
        <p:txBody>
          <a:bodyPr/>
          <a:lstStyle/>
          <a:p>
            <a:r>
              <a:rPr lang="en-US"/>
              <a:t>Section 07:</a:t>
            </a:r>
          </a:p>
        </p:txBody>
      </p:sp>
      <p:sp>
        <p:nvSpPr>
          <p:cNvPr id="7" name="Text Placeholder 6">
            <a:extLst>
              <a:ext uri="{FF2B5EF4-FFF2-40B4-BE49-F238E27FC236}">
                <a16:creationId xmlns:a16="http://schemas.microsoft.com/office/drawing/2014/main" id="{0EAE0D20-51C5-489A-B44E-002FBD69D613}"/>
              </a:ext>
            </a:extLst>
          </p:cNvPr>
          <p:cNvSpPr>
            <a:spLocks noGrp="1"/>
          </p:cNvSpPr>
          <p:nvPr>
            <p:ph type="body" sz="quarter" idx="14"/>
          </p:nvPr>
        </p:nvSpPr>
        <p:spPr>
          <a:xfrm>
            <a:off x="304799" y="2021942"/>
            <a:ext cx="6950439" cy="360000"/>
          </a:xfrm>
        </p:spPr>
        <p:txBody>
          <a:bodyPr/>
          <a:lstStyle/>
          <a:p>
            <a:r>
              <a:rPr lang="en-US"/>
              <a:t>Rating categorization, Root cause definitions &amp; Caveats</a:t>
            </a:r>
          </a:p>
        </p:txBody>
      </p:sp>
      <p:sp>
        <p:nvSpPr>
          <p:cNvPr id="8" name="Text Placeholder 7">
            <a:extLst>
              <a:ext uri="{FF2B5EF4-FFF2-40B4-BE49-F238E27FC236}">
                <a16:creationId xmlns:a16="http://schemas.microsoft.com/office/drawing/2014/main" id="{681C622C-AB1C-4BF7-994F-47E05A1F8DE9}"/>
              </a:ext>
            </a:extLst>
          </p:cNvPr>
          <p:cNvSpPr>
            <a:spLocks noGrp="1"/>
          </p:cNvSpPr>
          <p:nvPr>
            <p:ph type="body" sz="quarter" idx="15"/>
          </p:nvPr>
        </p:nvSpPr>
        <p:spPr/>
        <p:txBody>
          <a:bodyPr/>
          <a:lstStyle/>
          <a:p>
            <a:r>
              <a:rPr lang="en-US"/>
              <a:t>07</a:t>
            </a:r>
          </a:p>
        </p:txBody>
      </p:sp>
    </p:spTree>
    <p:extLst>
      <p:ext uri="{BB962C8B-B14F-4D97-AF65-F5344CB8AC3E}">
        <p14:creationId xmlns:p14="http://schemas.microsoft.com/office/powerpoint/2010/main" val="385916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2515429" y="-75388"/>
            <a:ext cx="7244565" cy="609380"/>
          </a:xfrm>
          <a:prstGeom prst="rect">
            <a:avLst/>
          </a:prstGeom>
          <a:noFill/>
          <a:ln w="9525">
            <a:noFill/>
            <a:miter lim="800000"/>
            <a:headEnd/>
            <a:tailEnd/>
          </a:ln>
          <a:effectLst/>
        </p:spPr>
        <p:txBody>
          <a:bodyPr vert="horz" wrap="square" lIns="91407" tIns="45703" rIns="91407" bIns="45703" numCol="1" anchor="t"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en-US" sz="2799" b="1">
                <a:solidFill>
                  <a:srgbClr val="000000"/>
                </a:solidFill>
                <a:effectLst/>
                <a:latin typeface="Calibri" pitchFamily="34" charset="0"/>
                <a:cs typeface="Calibri" pitchFamily="34" charset="0"/>
              </a:rPr>
              <a:t>RATING CATEGORISATION</a:t>
            </a:r>
            <a:endParaRPr lang="en-IN" sz="2799" b="1">
              <a:solidFill>
                <a:srgbClr val="000000"/>
              </a:solidFill>
              <a:effectLst/>
              <a:latin typeface="Calibri" pitchFamily="34" charset="0"/>
              <a:cs typeface="Calibri"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22499828"/>
              </p:ext>
            </p:extLst>
          </p:nvPr>
        </p:nvGraphicFramePr>
        <p:xfrm>
          <a:off x="555388" y="381706"/>
          <a:ext cx="11126431" cy="5572120"/>
        </p:xfrm>
        <a:graphic>
          <a:graphicData uri="http://schemas.openxmlformats.org/drawingml/2006/table">
            <a:tbl>
              <a:tblPr/>
              <a:tblGrid>
                <a:gridCol w="2227141">
                  <a:extLst>
                    <a:ext uri="{9D8B030D-6E8A-4147-A177-3AD203B41FA5}">
                      <a16:colId xmlns:a16="http://schemas.microsoft.com/office/drawing/2014/main" val="20000"/>
                    </a:ext>
                  </a:extLst>
                </a:gridCol>
                <a:gridCol w="3372465">
                  <a:extLst>
                    <a:ext uri="{9D8B030D-6E8A-4147-A177-3AD203B41FA5}">
                      <a16:colId xmlns:a16="http://schemas.microsoft.com/office/drawing/2014/main" val="2896923424"/>
                    </a:ext>
                  </a:extLst>
                </a:gridCol>
                <a:gridCol w="3362632">
                  <a:extLst>
                    <a:ext uri="{9D8B030D-6E8A-4147-A177-3AD203B41FA5}">
                      <a16:colId xmlns:a16="http://schemas.microsoft.com/office/drawing/2014/main" val="1469775842"/>
                    </a:ext>
                  </a:extLst>
                </a:gridCol>
                <a:gridCol w="2164193">
                  <a:extLst>
                    <a:ext uri="{9D8B030D-6E8A-4147-A177-3AD203B41FA5}">
                      <a16:colId xmlns:a16="http://schemas.microsoft.com/office/drawing/2014/main" val="416723674"/>
                    </a:ext>
                  </a:extLst>
                </a:gridCol>
              </a:tblGrid>
              <a:tr h="202576">
                <a:tc>
                  <a:txBody>
                    <a:bodyPr/>
                    <a:lstStyle/>
                    <a:p>
                      <a:pPr algn="ctr" rtl="0" fontAlgn="ctr"/>
                      <a:r>
                        <a:rPr lang="en-US" sz="1100" b="1" i="0" u="none" strike="noStrike">
                          <a:solidFill>
                            <a:srgbClr val="000000"/>
                          </a:solidFill>
                          <a:effectLst/>
                          <a:latin typeface="+mj-lt"/>
                          <a:cs typeface="Calibri" pitchFamily="34" charset="0"/>
                        </a:rPr>
                        <a:t>Risk Factors</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FFFFFF"/>
                          </a:solidFill>
                          <a:effectLst/>
                          <a:latin typeface="+mj-lt"/>
                          <a:cs typeface="Calibri" pitchFamily="34" charset="0"/>
                        </a:rPr>
                        <a:t>High</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1" i="0" u="none" strike="noStrike">
                          <a:solidFill>
                            <a:srgbClr val="000000"/>
                          </a:solidFill>
                          <a:effectLst/>
                          <a:latin typeface="+mj-lt"/>
                          <a:cs typeface="Calibri" pitchFamily="34" charset="0"/>
                        </a:rPr>
                        <a:t>Moderate</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100" b="1" i="0" u="none" strike="noStrike">
                          <a:solidFill>
                            <a:srgbClr val="000000"/>
                          </a:solidFill>
                          <a:effectLst/>
                          <a:latin typeface="+mj-lt"/>
                          <a:cs typeface="Calibri" pitchFamily="34" charset="0"/>
                        </a:rPr>
                        <a:t>Low</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665687">
                <a:tc>
                  <a:txBody>
                    <a:bodyPr/>
                    <a:lstStyle/>
                    <a:p>
                      <a:pPr algn="l" rtl="0" fontAlgn="t"/>
                      <a:r>
                        <a:rPr lang="en-US" sz="1100" b="1" i="0" u="none" strike="noStrike">
                          <a:solidFill>
                            <a:srgbClr val="000000"/>
                          </a:solidFill>
                          <a:effectLst/>
                          <a:latin typeface="+mj-lt"/>
                          <a:cs typeface="Calibri" pitchFamily="34" charset="0"/>
                        </a:rPr>
                        <a:t>Potential Impact on P&amp;L</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More</a:t>
                      </a:r>
                      <a:r>
                        <a:rPr lang="en-US" sz="1100" b="0" i="0" u="none" strike="noStrike" baseline="0">
                          <a:solidFill>
                            <a:srgbClr val="000000"/>
                          </a:solidFill>
                          <a:effectLst/>
                          <a:latin typeface="+mj-lt"/>
                          <a:cs typeface="Calibri" pitchFamily="34" charset="0"/>
                        </a:rPr>
                        <a:t> than</a:t>
                      </a:r>
                      <a:r>
                        <a:rPr lang="en-US" sz="1100" b="0" i="0" u="none" strike="noStrike">
                          <a:solidFill>
                            <a:srgbClr val="000000"/>
                          </a:solidFill>
                          <a:effectLst/>
                          <a:latin typeface="+mj-lt"/>
                          <a:cs typeface="Calibri" pitchFamily="34" charset="0"/>
                        </a:rPr>
                        <a:t> Rs 20 million</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chemeClr val="accent6"/>
                          </a:solidFill>
                          <a:effectLst/>
                          <a:latin typeface="+mj-lt"/>
                          <a:cs typeface="Calibri" pitchFamily="34" charset="0"/>
                        </a:rPr>
                        <a:t>Rs 5 million to Rs 20 million</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Below Rs 5 million</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2576">
                <a:tc gridSpan="4">
                  <a:txBody>
                    <a:bodyPr/>
                    <a:lstStyle/>
                    <a:p>
                      <a:pPr algn="l" rtl="0" fontAlgn="t"/>
                      <a:r>
                        <a:rPr lang="en-US" sz="1100" b="1" i="0" u="none" strike="noStrike">
                          <a:solidFill>
                            <a:srgbClr val="000000"/>
                          </a:solidFill>
                          <a:effectLst/>
                          <a:latin typeface="+mj-lt"/>
                          <a:cs typeface="Calibri" pitchFamily="34" charset="0"/>
                        </a:rPr>
                        <a:t>COMPLIANCE</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2"/>
                  </a:ext>
                </a:extLst>
              </a:tr>
              <a:tr h="1053069">
                <a:tc>
                  <a:txBody>
                    <a:bodyPr/>
                    <a:lstStyle/>
                    <a:p>
                      <a:pPr algn="l" rtl="0" fontAlgn="t"/>
                      <a:r>
                        <a:rPr lang="en-US" sz="1100" b="1" i="0" u="none" strike="noStrike">
                          <a:solidFill>
                            <a:srgbClr val="000000"/>
                          </a:solidFill>
                          <a:effectLst/>
                          <a:latin typeface="+mj-lt"/>
                          <a:cs typeface="Calibri" pitchFamily="34" charset="0"/>
                        </a:rPr>
                        <a:t>Legal &amp; Regulatory</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Any failure to comply with legal/regulatory requirements where there is prosecution and/ or significant penal and interest implications</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mj-lt"/>
                          <a:cs typeface="Calibri" pitchFamily="34" charset="0"/>
                        </a:rPr>
                        <a:t>Any failure to comply with legal/regulatory requirements where penal and/</a:t>
                      </a:r>
                      <a:r>
                        <a:rPr lang="en-US" sz="1100" b="0" i="0" u="none" strike="noStrike" baseline="0">
                          <a:solidFill>
                            <a:srgbClr val="000000"/>
                          </a:solidFill>
                          <a:effectLst/>
                          <a:latin typeface="+mj-lt"/>
                          <a:cs typeface="Calibri" pitchFamily="34" charset="0"/>
                        </a:rPr>
                        <a:t> or interest</a:t>
                      </a:r>
                      <a:r>
                        <a:rPr lang="en-US" sz="1100" b="0" i="0" u="none" strike="noStrike">
                          <a:solidFill>
                            <a:srgbClr val="000000"/>
                          </a:solidFill>
                          <a:effectLst/>
                          <a:latin typeface="+mj-lt"/>
                          <a:cs typeface="Calibri" pitchFamily="34" charset="0"/>
                        </a:rPr>
                        <a:t> implication is relatively high</a:t>
                      </a:r>
                      <a:endParaRPr lang="en-US"/>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mj-lt"/>
                          <a:cs typeface="Calibri" pitchFamily="34" charset="0"/>
                        </a:rPr>
                        <a:t>Any failure to comply with legal/regulatory requirements where penal and/or interest implication is low</a:t>
                      </a:r>
                      <a:endParaRPr lang="en-US"/>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2576">
                <a:tc gridSpan="4">
                  <a:txBody>
                    <a:bodyPr/>
                    <a:lstStyle/>
                    <a:p>
                      <a:pPr algn="l" rtl="0" fontAlgn="t"/>
                      <a:r>
                        <a:rPr lang="en-US" sz="1100" b="1" i="0" u="none" strike="noStrike">
                          <a:solidFill>
                            <a:srgbClr val="000000"/>
                          </a:solidFill>
                          <a:effectLst/>
                          <a:latin typeface="+mj-lt"/>
                          <a:cs typeface="Calibri" pitchFamily="34" charset="0"/>
                        </a:rPr>
                        <a:t>OPERATIONAL</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305426">
                <a:tc>
                  <a:txBody>
                    <a:bodyPr/>
                    <a:lstStyle/>
                    <a:p>
                      <a:pPr algn="l" rtl="0" fontAlgn="t"/>
                      <a:r>
                        <a:rPr lang="en-US" sz="1100" b="1" i="0" u="none" strike="noStrike">
                          <a:solidFill>
                            <a:srgbClr val="000000"/>
                          </a:solidFill>
                          <a:effectLst/>
                          <a:latin typeface="+mj-lt"/>
                          <a:cs typeface="Calibri" pitchFamily="34" charset="0"/>
                        </a:rPr>
                        <a:t>Fraud Vulnerability</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Any observation on probability of fraud</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NA</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NA</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069">
                <a:tc>
                  <a:txBody>
                    <a:bodyPr/>
                    <a:lstStyle/>
                    <a:p>
                      <a:pPr algn="l" rtl="0" fontAlgn="t"/>
                      <a:r>
                        <a:rPr lang="en-US" sz="1100" b="1" i="0" u="none" strike="noStrike">
                          <a:solidFill>
                            <a:srgbClr val="000000"/>
                          </a:solidFill>
                          <a:effectLst/>
                          <a:latin typeface="+mj-lt"/>
                          <a:cs typeface="Calibri" pitchFamily="34" charset="0"/>
                        </a:rPr>
                        <a:t>Policy definition and/or documentation</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Policy not defined and/ or documented OR Policy defined and documented with significant control gaps and evidence exists of financial loss </a:t>
                      </a:r>
                      <a:r>
                        <a:rPr lang="en-US" sz="1100" b="0" i="1" u="none" strike="noStrike">
                          <a:solidFill>
                            <a:srgbClr val="000000"/>
                          </a:solidFill>
                          <a:effectLst/>
                          <a:latin typeface="+mj-lt"/>
                          <a:cs typeface="Calibri" pitchFamily="34" charset="0"/>
                        </a:rPr>
                        <a:t>(annualized impact as per above scale)</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Undocumented processes are being followed; need documentation OR Policy documented with some control gaps and evidence exists of financial loss</a:t>
                      </a:r>
                      <a:r>
                        <a:rPr lang="en-US" sz="1100" b="0" i="1" u="none" strike="noStrike">
                          <a:solidFill>
                            <a:srgbClr val="000000"/>
                          </a:solidFill>
                          <a:effectLst/>
                          <a:latin typeface="+mj-lt"/>
                          <a:cs typeface="Calibri" pitchFamily="34" charset="0"/>
                        </a:rPr>
                        <a:t> (annualized impact as per above scale)</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Policy defined and documented but with minor procedural/ control gaps </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74038">
                <a:tc>
                  <a:txBody>
                    <a:bodyPr/>
                    <a:lstStyle/>
                    <a:p>
                      <a:pPr algn="l" rtl="0" fontAlgn="t"/>
                      <a:r>
                        <a:rPr lang="en-US" sz="1100" b="1" i="0" u="none" strike="noStrike">
                          <a:solidFill>
                            <a:srgbClr val="000000"/>
                          </a:solidFill>
                          <a:effectLst/>
                          <a:latin typeface="+mj-lt"/>
                          <a:cs typeface="Calibri" pitchFamily="34" charset="0"/>
                        </a:rPr>
                        <a:t>Compliance to defined policies/process</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Significant level of non-compliance to critical policies/ processes i.e., those impacting revenues, costs, regulatory compliance, customer dissatisfaction, etc. </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Some non-compliance to critical policies/ processes i.e., those impacting revenues, costs, regulatory compliance, customer dissatisfaction, etc.</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Non-compliance to non-critical policies/processes but which have a financial impact </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4485">
                <a:tc>
                  <a:txBody>
                    <a:bodyPr/>
                    <a:lstStyle/>
                    <a:p>
                      <a:pPr algn="l" rtl="0" fontAlgn="t"/>
                      <a:r>
                        <a:rPr lang="en-US" sz="1100" b="1" i="0" u="none" strike="noStrike">
                          <a:solidFill>
                            <a:srgbClr val="000000"/>
                          </a:solidFill>
                          <a:effectLst/>
                          <a:latin typeface="+mj-lt"/>
                          <a:cs typeface="Calibri" pitchFamily="34" charset="0"/>
                        </a:rPr>
                        <a:t>Systems and Tools</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Loss or exposure of confidential master or transaction data, System availability impacting business performance</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Lack of adequate system validations/ access control/ controls which might lead to fraud</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System bugs or functionality gaps impacting efficiency</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5426">
                <a:tc>
                  <a:txBody>
                    <a:bodyPr/>
                    <a:lstStyle/>
                    <a:p>
                      <a:pPr algn="l" rtl="0" fontAlgn="t"/>
                      <a:r>
                        <a:rPr lang="en-US" sz="1100" b="1" i="0" u="none" strike="noStrike">
                          <a:solidFill>
                            <a:srgbClr val="000000"/>
                          </a:solidFill>
                          <a:effectLst/>
                          <a:latin typeface="+mj-lt"/>
                          <a:cs typeface="Calibri" pitchFamily="34" charset="0"/>
                        </a:rPr>
                        <a:t>Reputational impact</a:t>
                      </a: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Any act resulting in reputation impact</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NA</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1100" b="0" i="0" u="none" strike="noStrike">
                          <a:solidFill>
                            <a:srgbClr val="000000"/>
                          </a:solidFill>
                          <a:effectLst/>
                          <a:latin typeface="+mj-lt"/>
                          <a:cs typeface="Calibri" pitchFamily="34" charset="0"/>
                        </a:rPr>
                        <a:t>NA</a:t>
                      </a:r>
                      <a:endParaRPr lang="en-US" sz="1100" b="1" i="0" u="none" strike="noStrike">
                        <a:solidFill>
                          <a:srgbClr val="000000"/>
                        </a:solidFill>
                        <a:effectLst/>
                        <a:latin typeface="+mj-lt"/>
                        <a:cs typeface="Calibri" pitchFamily="34" charset="0"/>
                      </a:endParaRPr>
                    </a:p>
                  </a:txBody>
                  <a:tcPr marL="36000" marR="36000" marT="36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Footer Placeholder 3">
            <a:extLst>
              <a:ext uri="{FF2B5EF4-FFF2-40B4-BE49-F238E27FC236}">
                <a16:creationId xmlns:a16="http://schemas.microsoft.com/office/drawing/2014/main" id="{B895218B-9A1D-CB80-5E9A-E00BE081CAE6}"/>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52</a:t>
            </a:r>
            <a:endParaRPr lang="en-IN" sz="1200" dirty="0">
              <a:solidFill>
                <a:schemeClr val="bg1">
                  <a:lumMod val="50000"/>
                </a:schemeClr>
              </a:solidFill>
            </a:endParaRPr>
          </a:p>
        </p:txBody>
      </p:sp>
    </p:spTree>
    <p:extLst>
      <p:ext uri="{BB962C8B-B14F-4D97-AF65-F5344CB8AC3E}">
        <p14:creationId xmlns:p14="http://schemas.microsoft.com/office/powerpoint/2010/main" val="4219302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97740" y="76976"/>
            <a:ext cx="12440694" cy="84613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en-US" sz="3599" b="1">
                <a:solidFill>
                  <a:srgbClr val="000000"/>
                </a:solidFill>
                <a:effectLst/>
                <a:latin typeface="Calibri" pitchFamily="34" charset="0"/>
                <a:cs typeface="Calibri" pitchFamily="34" charset="0"/>
              </a:rPr>
              <a:t>Root cause definition</a:t>
            </a:r>
            <a:endParaRPr lang="en-IN" sz="3599" b="1">
              <a:solidFill>
                <a:srgbClr val="000000"/>
              </a:solidFill>
              <a:effectLst/>
              <a:latin typeface="Calibri" pitchFamily="34" charset="0"/>
              <a:cs typeface="Calibri" pitchFamily="34"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19" y="1142735"/>
            <a:ext cx="11112117" cy="304729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3">
            <a:extLst>
              <a:ext uri="{FF2B5EF4-FFF2-40B4-BE49-F238E27FC236}">
                <a16:creationId xmlns:a16="http://schemas.microsoft.com/office/drawing/2014/main" id="{139F7AA6-E9C0-EF63-0560-2BF4B3249BB1}"/>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53</a:t>
            </a:r>
            <a:endParaRPr lang="en-IN" sz="1200" dirty="0">
              <a:solidFill>
                <a:schemeClr val="bg1">
                  <a:lumMod val="50000"/>
                </a:schemeClr>
              </a:solidFill>
            </a:endParaRPr>
          </a:p>
        </p:txBody>
      </p:sp>
    </p:spTree>
    <p:extLst>
      <p:ext uri="{BB962C8B-B14F-4D97-AF65-F5344CB8AC3E}">
        <p14:creationId xmlns:p14="http://schemas.microsoft.com/office/powerpoint/2010/main" val="2986011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468268" y="363857"/>
            <a:ext cx="2818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b="1">
                <a:solidFill>
                  <a:schemeClr val="accent6"/>
                </a:solidFill>
                <a:cs typeface="Arial" charset="0"/>
              </a:rPr>
              <a:t>Caveats</a:t>
            </a:r>
          </a:p>
        </p:txBody>
      </p:sp>
      <p:sp>
        <p:nvSpPr>
          <p:cNvPr id="3" name="Rectangle 6"/>
          <p:cNvSpPr>
            <a:spLocks noChangeArrowheads="1"/>
          </p:cNvSpPr>
          <p:nvPr/>
        </p:nvSpPr>
        <p:spPr bwMode="auto">
          <a:xfrm>
            <a:off x="502351" y="844245"/>
            <a:ext cx="11190474" cy="5006936"/>
          </a:xfrm>
          <a:prstGeom prst="rect">
            <a:avLst/>
          </a:prstGeom>
          <a:noFill/>
          <a:ln w="12700">
            <a:noFill/>
            <a:miter lim="800000"/>
            <a:headEnd type="none" w="sm" len="sm"/>
            <a:tailEnd type="none" w="sm" len="sm"/>
          </a:ln>
        </p:spPr>
        <p:txBody>
          <a:bodyPr/>
          <a:lstStyle/>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The findings of our report are based on the records and documents provided to us for verification.</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Transactions and events, which are not recorded and/ or not disclosed to us, may not be identified in our review.</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Internal audits are normally always undertaken on a verification of sample documents only &amp; management needs to consider the effect of these observations on the overall population by undertaking their own analysis &amp; verification of the population. </a:t>
            </a:r>
            <a:r>
              <a:rPr lang="en-IN" sz="1200">
                <a:solidFill>
                  <a:schemeClr val="accent6"/>
                </a:solidFill>
                <a:cs typeface="Arial" charset="0"/>
              </a:rPr>
              <a:t>Sampling can be defined as the process of examining only part of a set of data/population, sufficient to gain reasonable assurance regarding the entire data/population</a:t>
            </a:r>
            <a:r>
              <a:rPr lang="en-US" sz="1200">
                <a:solidFill>
                  <a:schemeClr val="accent6"/>
                </a:solidFill>
                <a:cs typeface="Arial" charset="0"/>
              </a:rPr>
              <a:t>.</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An IA also entails enquiries with management with the principle that relevant information to draw our observations have been provided &amp; not deliberately withheld. An IA also involves a review of accounting &amp; other records, certain analytical procedures &amp; reliance on photocopies of certain documents where originals were not provided.</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We have assumed genuineness of all documents and signatures thereon as if they were the originals and that, copies confirm to the originals. </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We assume no obligation to update this report on any events subsequent to its issue, which may have a material effect on the validity of the information stated therein.</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Our review and observations are based on Tally backup provided as on 12 October 2023.</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Our review and observations are based on documents/records provided to us during audit and discussions.   </a:t>
            </a:r>
          </a:p>
          <a:p>
            <a:pPr marL="173038" indent="-173038" algn="just" eaLnBrk="0" hangingPunct="0">
              <a:lnSpc>
                <a:spcPct val="130000"/>
              </a:lnSpc>
              <a:spcBef>
                <a:spcPct val="20000"/>
              </a:spcBef>
              <a:buFont typeface="Wingdings" pitchFamily="2" charset="2"/>
              <a:buChar char="q"/>
              <a:tabLst>
                <a:tab pos="0" algn="l"/>
              </a:tabLst>
              <a:defRPr/>
            </a:pPr>
            <a:r>
              <a:rPr lang="en-US" sz="1200">
                <a:solidFill>
                  <a:schemeClr val="accent6"/>
                </a:solidFill>
                <a:cs typeface="Arial" charset="0"/>
              </a:rPr>
              <a:t>Circulation: Our report has been prepared exclusively for the Company’s use and should not be quoted or referred to, in whole or in part, without our written consent. We will not accept responsibility to any other party to whom this report may be shown or who may acquire a copy of the report. </a:t>
            </a:r>
          </a:p>
        </p:txBody>
      </p:sp>
      <p:sp>
        <p:nvSpPr>
          <p:cNvPr id="4" name="Footer Placeholder 3">
            <a:extLst>
              <a:ext uri="{FF2B5EF4-FFF2-40B4-BE49-F238E27FC236}">
                <a16:creationId xmlns:a16="http://schemas.microsoft.com/office/drawing/2014/main" id="{982451BF-656E-5B94-F6FF-256A82628515}"/>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54</a:t>
            </a:r>
            <a:endParaRPr lang="en-IN" sz="1200" dirty="0">
              <a:solidFill>
                <a:schemeClr val="bg1">
                  <a:lumMod val="50000"/>
                </a:schemeClr>
              </a:solidFill>
            </a:endParaRPr>
          </a:p>
        </p:txBody>
      </p:sp>
    </p:spTree>
    <p:extLst>
      <p:ext uri="{BB962C8B-B14F-4D97-AF65-F5344CB8AC3E}">
        <p14:creationId xmlns:p14="http://schemas.microsoft.com/office/powerpoint/2010/main" val="3699167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8"/>
          <p:cNvSpPr txBox="1">
            <a:spLocks/>
          </p:cNvSpPr>
          <p:nvPr/>
        </p:nvSpPr>
        <p:spPr>
          <a:xfrm>
            <a:off x="804772" y="944626"/>
            <a:ext cx="3233827" cy="289823"/>
          </a:xfrm>
          <a:prstGeom prst="rect">
            <a:avLst/>
          </a:prstGeom>
        </p:spPr>
        <p:txBody>
          <a:bodyPr vert="horz" wrap="square" lIns="0" tIns="12700" rIns="0" bIns="0" rtlCol="0">
            <a:spAutoFit/>
          </a:bodyPr>
          <a:lstStyle>
            <a:lvl1pPr marL="0" indent="0" algn="l" defTabSz="914400" rtl="0" eaLnBrk="1" latinLnBrk="0" hangingPunct="1">
              <a:lnSpc>
                <a:spcPct val="90000"/>
              </a:lnSpc>
              <a:spcBef>
                <a:spcPts val="200"/>
              </a:spcBef>
              <a:buNone/>
              <a:defRPr sz="2400" b="0" kern="1200">
                <a:solidFill>
                  <a:schemeClr val="tx1"/>
                </a:solidFill>
                <a:latin typeface="+mj-lt"/>
                <a:ea typeface="+mj-ea"/>
                <a:cs typeface="+mj-cs"/>
              </a:defRPr>
            </a:lvl1pPr>
          </a:lstStyle>
          <a:p>
            <a:pPr marL="12700">
              <a:lnSpc>
                <a:spcPct val="100000"/>
              </a:lnSpc>
              <a:spcBef>
                <a:spcPts val="100"/>
              </a:spcBef>
            </a:pPr>
            <a:r>
              <a:rPr lang="en-US" sz="1800" b="1" spc="-45">
                <a:solidFill>
                  <a:schemeClr val="bg1"/>
                </a:solidFill>
              </a:rPr>
              <a:t>Your </a:t>
            </a:r>
            <a:r>
              <a:rPr lang="en-US" sz="1800" b="1" spc="-5">
                <a:solidFill>
                  <a:schemeClr val="bg1"/>
                </a:solidFill>
              </a:rPr>
              <a:t>primary</a:t>
            </a:r>
            <a:r>
              <a:rPr lang="en-US" sz="1800" b="1" spc="-25">
                <a:solidFill>
                  <a:schemeClr val="bg1"/>
                </a:solidFill>
              </a:rPr>
              <a:t> </a:t>
            </a:r>
            <a:r>
              <a:rPr lang="en-US" sz="1800" b="1" spc="-10">
                <a:solidFill>
                  <a:schemeClr val="bg1"/>
                </a:solidFill>
              </a:rPr>
              <a:t>contact</a:t>
            </a:r>
            <a:endParaRPr lang="en-US" sz="1800" b="1">
              <a:solidFill>
                <a:schemeClr val="bg1"/>
              </a:solidFill>
            </a:endParaRPr>
          </a:p>
        </p:txBody>
      </p:sp>
      <p:sp>
        <p:nvSpPr>
          <p:cNvPr id="16" name="object 9"/>
          <p:cNvSpPr txBox="1">
            <a:spLocks noGrp="1"/>
          </p:cNvSpPr>
          <p:nvPr>
            <p:ph sz="half" idx="4294967295"/>
          </p:nvPr>
        </p:nvSpPr>
        <p:spPr>
          <a:xfrm>
            <a:off x="804772" y="1493647"/>
            <a:ext cx="4540784" cy="3516988"/>
          </a:xfrm>
          <a:prstGeom prst="rect">
            <a:avLst/>
          </a:prstGeom>
        </p:spPr>
        <p:txBody>
          <a:bodyPr vert="horz" wrap="square" lIns="0" tIns="13335" rIns="0" bIns="0" rtlCol="0">
            <a:spAutoFit/>
          </a:bodyPr>
          <a:lstStyle/>
          <a:p>
            <a:pPr marL="12700">
              <a:lnSpc>
                <a:spcPct val="100000"/>
              </a:lnSpc>
            </a:pPr>
            <a:endParaRPr lang="en-US" spc="-35">
              <a:solidFill>
                <a:schemeClr val="bg1"/>
              </a:solidFill>
            </a:endParaRPr>
          </a:p>
          <a:p>
            <a:pPr marL="0" indent="0">
              <a:lnSpc>
                <a:spcPct val="100000"/>
              </a:lnSpc>
              <a:buNone/>
            </a:pPr>
            <a:r>
              <a:rPr lang="en-US" b="1" spc="-35">
                <a:solidFill>
                  <a:schemeClr val="bg1"/>
                </a:solidFill>
              </a:rPr>
              <a:t>RAVINDRA RAO</a:t>
            </a:r>
          </a:p>
          <a:p>
            <a:pPr marL="0" indent="0">
              <a:lnSpc>
                <a:spcPct val="100000"/>
              </a:lnSpc>
              <a:buNone/>
            </a:pPr>
            <a:r>
              <a:rPr lang="en-US" b="1" spc="-35">
                <a:solidFill>
                  <a:schemeClr val="bg1"/>
                </a:solidFill>
              </a:rPr>
              <a:t>DHANANJAY PARCHURE</a:t>
            </a:r>
          </a:p>
          <a:p>
            <a:pPr marL="0" indent="0">
              <a:lnSpc>
                <a:spcPts val="1680"/>
              </a:lnSpc>
              <a:spcBef>
                <a:spcPts val="35"/>
              </a:spcBef>
              <a:buNone/>
            </a:pPr>
            <a:endParaRPr lang="en-IN" b="0" spc="-15">
              <a:solidFill>
                <a:schemeClr val="bg1"/>
              </a:solidFill>
              <a:cs typeface="Carlito"/>
            </a:endParaRPr>
          </a:p>
          <a:p>
            <a:pPr marL="0" indent="0">
              <a:lnSpc>
                <a:spcPts val="1680"/>
              </a:lnSpc>
              <a:spcBef>
                <a:spcPts val="35"/>
              </a:spcBef>
              <a:buNone/>
            </a:pPr>
            <a:r>
              <a:rPr b="0" spc="-15">
                <a:solidFill>
                  <a:schemeClr val="bg1"/>
                </a:solidFill>
                <a:cs typeface="Carlito"/>
              </a:rPr>
              <a:t>Partner</a:t>
            </a:r>
            <a:r>
              <a:rPr lang="en-IN" b="0" spc="-15">
                <a:solidFill>
                  <a:schemeClr val="bg1"/>
                </a:solidFill>
                <a:cs typeface="Carlito"/>
              </a:rPr>
              <a:t>,</a:t>
            </a:r>
            <a:r>
              <a:rPr b="0" spc="-5">
                <a:solidFill>
                  <a:schemeClr val="bg1"/>
                </a:solidFill>
                <a:cs typeface="Carlito"/>
              </a:rPr>
              <a:t> </a:t>
            </a:r>
            <a:r>
              <a:rPr lang="en-IN" b="0" spc="-10">
                <a:solidFill>
                  <a:schemeClr val="bg1"/>
                </a:solidFill>
                <a:cs typeface="Carlito"/>
              </a:rPr>
              <a:t>Risk Consulting</a:t>
            </a:r>
            <a:endParaRPr>
              <a:solidFill>
                <a:schemeClr val="bg1"/>
              </a:solidFill>
              <a:cs typeface="Carlito"/>
            </a:endParaRPr>
          </a:p>
          <a:p>
            <a:pPr marL="0" indent="0">
              <a:lnSpc>
                <a:spcPts val="1800"/>
              </a:lnSpc>
              <a:buNone/>
            </a:pPr>
            <a:r>
              <a:rPr b="0" spc="-40">
                <a:solidFill>
                  <a:schemeClr val="bg1"/>
                </a:solidFill>
                <a:cs typeface="Carlito"/>
              </a:rPr>
              <a:t>Tel: </a:t>
            </a:r>
            <a:r>
              <a:rPr b="0" spc="5">
                <a:solidFill>
                  <a:schemeClr val="bg1"/>
                </a:solidFill>
                <a:cs typeface="Carlito"/>
              </a:rPr>
              <a:t>022 6158</a:t>
            </a:r>
            <a:r>
              <a:rPr b="0" spc="-5">
                <a:solidFill>
                  <a:schemeClr val="bg1"/>
                </a:solidFill>
                <a:cs typeface="Carlito"/>
              </a:rPr>
              <a:t> </a:t>
            </a:r>
            <a:r>
              <a:rPr b="0" spc="5">
                <a:solidFill>
                  <a:schemeClr val="bg1"/>
                </a:solidFill>
                <a:cs typeface="Carlito"/>
              </a:rPr>
              <a:t>6200</a:t>
            </a:r>
            <a:endParaRPr>
              <a:solidFill>
                <a:schemeClr val="bg1"/>
              </a:solidFill>
              <a:cs typeface="Carlito"/>
            </a:endParaRPr>
          </a:p>
          <a:p>
            <a:pPr marL="0" indent="0">
              <a:lnSpc>
                <a:spcPct val="100000"/>
              </a:lnSpc>
              <a:buNone/>
            </a:pPr>
            <a:r>
              <a:rPr b="0" spc="-5">
                <a:solidFill>
                  <a:schemeClr val="bg1"/>
                </a:solidFill>
                <a:cs typeface="Carlito"/>
              </a:rPr>
              <a:t>Email: </a:t>
            </a:r>
            <a:r>
              <a:rPr lang="en-IN" u="sng" spc="-10">
                <a:solidFill>
                  <a:schemeClr val="bg1"/>
                </a:solidFill>
                <a:uFill>
                  <a:solidFill>
                    <a:srgbClr val="006FC0"/>
                  </a:solidFill>
                </a:uFill>
                <a:cs typeface="Carlito"/>
              </a:rPr>
              <a:t>dhananjay</a:t>
            </a:r>
            <a:r>
              <a:rPr lang="en-IN" b="0" u="sng" spc="-10">
                <a:solidFill>
                  <a:schemeClr val="bg1"/>
                </a:solidFill>
                <a:uFill>
                  <a:solidFill>
                    <a:srgbClr val="006FC0"/>
                  </a:solidFill>
                </a:uFill>
                <a:hlinkClick r:id="rId2">
                  <a:extLst>
                    <a:ext uri="{A12FA001-AC4F-418D-AE19-62706E023703}">
                      <ahyp:hlinkClr xmlns:ahyp="http://schemas.microsoft.com/office/drawing/2018/hyperlinkcolor" val="tx"/>
                    </a:ext>
                  </a:extLst>
                </a:hlinkClick>
              </a:rPr>
              <a:t>.parchure@</a:t>
            </a:r>
            <a:r>
              <a:rPr lang="en-IN" u="sng" spc="-10">
                <a:solidFill>
                  <a:schemeClr val="bg1"/>
                </a:solidFill>
                <a:uFill>
                  <a:solidFill>
                    <a:srgbClr val="006FC0"/>
                  </a:solidFill>
                </a:uFill>
                <a:hlinkClick r:id="rId2">
                  <a:extLst>
                    <a:ext uri="{A12FA001-AC4F-418D-AE19-62706E023703}">
                      <ahyp:hlinkClr xmlns:ahyp="http://schemas.microsoft.com/office/drawing/2018/hyperlinkcolor" val="tx"/>
                    </a:ext>
                  </a:extLst>
                </a:hlinkClick>
              </a:rPr>
              <a:t>mazars</a:t>
            </a:r>
            <a:r>
              <a:rPr lang="en-IN" b="0" u="sng" spc="-10">
                <a:solidFill>
                  <a:schemeClr val="bg1"/>
                </a:solidFill>
                <a:uFill>
                  <a:solidFill>
                    <a:srgbClr val="006FC0"/>
                  </a:solidFill>
                </a:uFill>
                <a:hlinkClick r:id="rId2">
                  <a:extLst>
                    <a:ext uri="{A12FA001-AC4F-418D-AE19-62706E023703}">
                      <ahyp:hlinkClr xmlns:ahyp="http://schemas.microsoft.com/office/drawing/2018/hyperlinkcolor" val="tx"/>
                    </a:ext>
                  </a:extLst>
                </a:hlinkClick>
              </a:rPr>
              <a:t>.in</a:t>
            </a:r>
            <a:r>
              <a:rPr lang="en-IN" b="0" u="sng" spc="-10">
                <a:solidFill>
                  <a:schemeClr val="bg1"/>
                </a:solidFill>
                <a:uFill>
                  <a:solidFill>
                    <a:srgbClr val="006FC0"/>
                  </a:solidFill>
                </a:uFill>
              </a:rPr>
              <a:t>; </a:t>
            </a:r>
            <a:endParaRPr>
              <a:solidFill>
                <a:schemeClr val="bg1"/>
              </a:solidFill>
              <a:cs typeface="Carlito"/>
            </a:endParaRPr>
          </a:p>
          <a:p>
            <a:pPr>
              <a:lnSpc>
                <a:spcPct val="100000"/>
              </a:lnSpc>
              <a:spcBef>
                <a:spcPts val="5"/>
              </a:spcBef>
            </a:pPr>
            <a:endParaRPr>
              <a:solidFill>
                <a:schemeClr val="bg1"/>
              </a:solidFill>
              <a:cs typeface="Carlito"/>
            </a:endParaRPr>
          </a:p>
          <a:p>
            <a:pPr>
              <a:lnSpc>
                <a:spcPct val="100000"/>
              </a:lnSpc>
              <a:spcBef>
                <a:spcPts val="35"/>
              </a:spcBef>
            </a:pPr>
            <a:endParaRPr>
              <a:solidFill>
                <a:schemeClr val="bg1"/>
              </a:solidFill>
              <a:cs typeface="Carlito"/>
            </a:endParaRPr>
          </a:p>
          <a:p>
            <a:pPr marL="0" indent="0">
              <a:lnSpc>
                <a:spcPct val="100000"/>
              </a:lnSpc>
              <a:buNone/>
            </a:pPr>
            <a:r>
              <a:rPr b="1" spc="5">
                <a:solidFill>
                  <a:schemeClr val="bg1"/>
                </a:solidFill>
              </a:rPr>
              <a:t>Mumbai </a:t>
            </a:r>
            <a:r>
              <a:rPr b="1">
                <a:solidFill>
                  <a:schemeClr val="bg1"/>
                </a:solidFill>
              </a:rPr>
              <a:t>Office</a:t>
            </a:r>
          </a:p>
          <a:p>
            <a:pPr marL="0" indent="0">
              <a:lnSpc>
                <a:spcPct val="100000"/>
              </a:lnSpc>
              <a:buNone/>
            </a:pPr>
            <a:r>
              <a:rPr b="0">
                <a:solidFill>
                  <a:schemeClr val="bg1"/>
                </a:solidFill>
                <a:cs typeface="Carlito"/>
              </a:rPr>
              <a:t>Esplanade</a:t>
            </a:r>
            <a:r>
              <a:rPr b="0" spc="-45">
                <a:solidFill>
                  <a:schemeClr val="bg1"/>
                </a:solidFill>
                <a:cs typeface="Carlito"/>
              </a:rPr>
              <a:t> </a:t>
            </a:r>
            <a:r>
              <a:rPr b="0">
                <a:solidFill>
                  <a:schemeClr val="bg1"/>
                </a:solidFill>
                <a:cs typeface="Carlito"/>
              </a:rPr>
              <a:t>House</a:t>
            </a:r>
            <a:endParaRPr>
              <a:solidFill>
                <a:schemeClr val="bg1"/>
              </a:solidFill>
              <a:cs typeface="Carlito"/>
            </a:endParaRPr>
          </a:p>
          <a:p>
            <a:pPr marL="0" indent="0">
              <a:lnSpc>
                <a:spcPct val="100000"/>
              </a:lnSpc>
              <a:buNone/>
            </a:pPr>
            <a:r>
              <a:rPr b="0" spc="5">
                <a:solidFill>
                  <a:schemeClr val="bg1"/>
                </a:solidFill>
                <a:cs typeface="Carlito"/>
              </a:rPr>
              <a:t>29 </a:t>
            </a:r>
            <a:r>
              <a:rPr b="0" spc="-5">
                <a:solidFill>
                  <a:schemeClr val="bg1"/>
                </a:solidFill>
                <a:cs typeface="Carlito"/>
              </a:rPr>
              <a:t>Hazarimal Somani</a:t>
            </a:r>
            <a:r>
              <a:rPr b="0" spc="-75">
                <a:solidFill>
                  <a:schemeClr val="bg1"/>
                </a:solidFill>
                <a:cs typeface="Carlito"/>
              </a:rPr>
              <a:t> </a:t>
            </a:r>
            <a:r>
              <a:rPr b="0">
                <a:solidFill>
                  <a:schemeClr val="bg1"/>
                </a:solidFill>
                <a:cs typeface="Carlito"/>
              </a:rPr>
              <a:t>Marg</a:t>
            </a:r>
            <a:r>
              <a:rPr lang="en-US">
                <a:solidFill>
                  <a:schemeClr val="bg1"/>
                </a:solidFill>
                <a:cs typeface="Carlito"/>
              </a:rPr>
              <a:t> </a:t>
            </a:r>
            <a:r>
              <a:rPr b="0">
                <a:solidFill>
                  <a:schemeClr val="bg1"/>
                </a:solidFill>
                <a:cs typeface="Carlito"/>
              </a:rPr>
              <a:t>Mumbai-400001</a:t>
            </a:r>
            <a:endParaRPr>
              <a:solidFill>
                <a:schemeClr val="bg1"/>
              </a:solidFill>
              <a:cs typeface="Carlito"/>
            </a:endParaRPr>
          </a:p>
        </p:txBody>
      </p:sp>
      <p:sp>
        <p:nvSpPr>
          <p:cNvPr id="17" name="object 10"/>
          <p:cNvSpPr txBox="1"/>
          <p:nvPr/>
        </p:nvSpPr>
        <p:spPr>
          <a:xfrm>
            <a:off x="5447156" y="947672"/>
            <a:ext cx="4916044" cy="244939"/>
          </a:xfrm>
          <a:prstGeom prst="rect">
            <a:avLst/>
          </a:prstGeom>
        </p:spPr>
        <p:txBody>
          <a:bodyPr vert="horz" wrap="square" lIns="0" tIns="13970" rIns="0" bIns="0" rtlCol="0">
            <a:spAutoFit/>
          </a:bodyPr>
          <a:lstStyle/>
          <a:p>
            <a:pPr marL="12700">
              <a:lnSpc>
                <a:spcPct val="100000"/>
              </a:lnSpc>
              <a:spcBef>
                <a:spcPts val="110"/>
              </a:spcBef>
            </a:pPr>
            <a:r>
              <a:rPr sz="1500" i="1">
                <a:solidFill>
                  <a:schemeClr val="bg1"/>
                </a:solidFill>
                <a:latin typeface="Carlito"/>
                <a:cs typeface="Carlito"/>
              </a:rPr>
              <a:t>Other </a:t>
            </a:r>
            <a:r>
              <a:rPr sz="1500" i="1" spc="-5">
                <a:solidFill>
                  <a:schemeClr val="bg1"/>
                </a:solidFill>
                <a:latin typeface="Carlito"/>
                <a:cs typeface="Carlito"/>
              </a:rPr>
              <a:t>offices</a:t>
            </a:r>
            <a:r>
              <a:rPr lang="en-IN" sz="1500" i="1" spc="-5">
                <a:solidFill>
                  <a:schemeClr val="bg1"/>
                </a:solidFill>
                <a:latin typeface="Carlito"/>
                <a:cs typeface="Carlito"/>
              </a:rPr>
              <a:t> (including associates)</a:t>
            </a:r>
            <a:r>
              <a:rPr sz="1500" i="1" spc="-5">
                <a:solidFill>
                  <a:schemeClr val="bg1"/>
                </a:solidFill>
                <a:latin typeface="Carlito"/>
                <a:cs typeface="Carlito"/>
              </a:rPr>
              <a:t> in</a:t>
            </a:r>
            <a:r>
              <a:rPr sz="1500" i="1" spc="-65">
                <a:solidFill>
                  <a:schemeClr val="bg1"/>
                </a:solidFill>
                <a:latin typeface="Carlito"/>
                <a:cs typeface="Carlito"/>
              </a:rPr>
              <a:t> </a:t>
            </a:r>
            <a:r>
              <a:rPr sz="1500" i="1">
                <a:solidFill>
                  <a:schemeClr val="bg1"/>
                </a:solidFill>
                <a:latin typeface="Carlito"/>
                <a:cs typeface="Carlito"/>
              </a:rPr>
              <a:t>India</a:t>
            </a:r>
          </a:p>
        </p:txBody>
      </p:sp>
      <p:sp>
        <p:nvSpPr>
          <p:cNvPr id="18" name="object 11"/>
          <p:cNvSpPr txBox="1"/>
          <p:nvPr/>
        </p:nvSpPr>
        <p:spPr>
          <a:xfrm>
            <a:off x="5345556" y="1405254"/>
            <a:ext cx="6541644" cy="2984150"/>
          </a:xfrm>
          <a:prstGeom prst="rect">
            <a:avLst/>
          </a:prstGeom>
        </p:spPr>
        <p:txBody>
          <a:bodyPr vert="horz" wrap="square" lIns="0" tIns="13970" rIns="0" bIns="0" rtlCol="0">
            <a:spAutoFit/>
          </a:bodyPr>
          <a:lstStyle/>
          <a:p>
            <a:pPr marL="114300" marR="142240">
              <a:lnSpc>
                <a:spcPct val="100000"/>
              </a:lnSpc>
            </a:pPr>
            <a:r>
              <a:rPr sz="1500" b="1">
                <a:solidFill>
                  <a:schemeClr val="bg1"/>
                </a:solidFill>
                <a:latin typeface="Carlito"/>
                <a:cs typeface="Carlito"/>
              </a:rPr>
              <a:t>Ahmedabad: </a:t>
            </a:r>
            <a:r>
              <a:rPr sz="1500" spc="-5">
                <a:solidFill>
                  <a:schemeClr val="bg1"/>
                </a:solidFill>
                <a:latin typeface="Carlito"/>
                <a:cs typeface="Carlito"/>
              </a:rPr>
              <a:t>3rd </a:t>
            </a:r>
            <a:r>
              <a:rPr sz="1500" spc="-25">
                <a:solidFill>
                  <a:schemeClr val="bg1"/>
                </a:solidFill>
                <a:latin typeface="Carlito"/>
                <a:cs typeface="Carlito"/>
              </a:rPr>
              <a:t>Floor, </a:t>
            </a:r>
            <a:r>
              <a:rPr sz="1500" spc="-5">
                <a:solidFill>
                  <a:schemeClr val="bg1"/>
                </a:solidFill>
                <a:latin typeface="Carlito"/>
                <a:cs typeface="Carlito"/>
              </a:rPr>
              <a:t>Devpath Complex, Behind Lal </a:t>
            </a:r>
            <a:r>
              <a:rPr sz="1500" spc="-20">
                <a:solidFill>
                  <a:schemeClr val="bg1"/>
                </a:solidFill>
                <a:latin typeface="Carlito"/>
                <a:cs typeface="Carlito"/>
              </a:rPr>
              <a:t>Bungalow, </a:t>
            </a:r>
            <a:r>
              <a:rPr sz="1500" spc="-5">
                <a:solidFill>
                  <a:schemeClr val="bg1"/>
                </a:solidFill>
                <a:latin typeface="Carlito"/>
                <a:cs typeface="Carlito"/>
              </a:rPr>
              <a:t>Off </a:t>
            </a:r>
            <a:r>
              <a:rPr sz="1500" spc="5">
                <a:solidFill>
                  <a:schemeClr val="bg1"/>
                </a:solidFill>
                <a:latin typeface="Carlito"/>
                <a:cs typeface="Carlito"/>
              </a:rPr>
              <a:t>C G  </a:t>
            </a:r>
            <a:r>
              <a:rPr sz="1500" spc="-5">
                <a:solidFill>
                  <a:schemeClr val="bg1"/>
                </a:solidFill>
                <a:latin typeface="Carlito"/>
                <a:cs typeface="Carlito"/>
              </a:rPr>
              <a:t>Road</a:t>
            </a:r>
            <a:endParaRPr lang="en-IN" sz="1500" spc="-5">
              <a:solidFill>
                <a:schemeClr val="bg1"/>
              </a:solidFill>
              <a:latin typeface="Carlito"/>
              <a:cs typeface="Carlito"/>
            </a:endParaRPr>
          </a:p>
          <a:p>
            <a:pPr marL="114300" marR="142240">
              <a:lnSpc>
                <a:spcPct val="100000"/>
              </a:lnSpc>
            </a:pPr>
            <a:endParaRPr sz="1500">
              <a:solidFill>
                <a:schemeClr val="bg1"/>
              </a:solidFill>
              <a:latin typeface="Carlito"/>
              <a:cs typeface="Carlito"/>
            </a:endParaRPr>
          </a:p>
          <a:p>
            <a:pPr marL="114300" marR="487045">
              <a:spcBef>
                <a:spcPts val="5"/>
              </a:spcBef>
            </a:pPr>
            <a:r>
              <a:rPr sz="1500" b="1">
                <a:solidFill>
                  <a:schemeClr val="bg1"/>
                </a:solidFill>
                <a:latin typeface="Carlito"/>
                <a:cs typeface="Carlito"/>
              </a:rPr>
              <a:t>Bengaluru</a:t>
            </a:r>
            <a:r>
              <a:rPr sz="1500">
                <a:solidFill>
                  <a:schemeClr val="bg1"/>
                </a:solidFill>
                <a:latin typeface="Carlito"/>
                <a:cs typeface="Carlito"/>
              </a:rPr>
              <a:t>: 2</a:t>
            </a:r>
            <a:r>
              <a:rPr sz="1500" baseline="25000">
                <a:solidFill>
                  <a:schemeClr val="bg1"/>
                </a:solidFill>
                <a:latin typeface="Carlito"/>
                <a:cs typeface="Carlito"/>
              </a:rPr>
              <a:t>nd </a:t>
            </a:r>
            <a:r>
              <a:rPr sz="1500" spc="-25">
                <a:solidFill>
                  <a:schemeClr val="bg1"/>
                </a:solidFill>
                <a:latin typeface="Carlito"/>
                <a:cs typeface="Carlito"/>
              </a:rPr>
              <a:t>floor, </a:t>
            </a:r>
            <a:r>
              <a:rPr sz="1500" spc="5">
                <a:solidFill>
                  <a:schemeClr val="bg1"/>
                </a:solidFill>
                <a:latin typeface="Carlito"/>
                <a:cs typeface="Carlito"/>
              </a:rPr>
              <a:t>102 </a:t>
            </a:r>
            <a:r>
              <a:rPr sz="1500" spc="-5">
                <a:solidFill>
                  <a:schemeClr val="bg1"/>
                </a:solidFill>
                <a:latin typeface="Carlito"/>
                <a:cs typeface="Carlito"/>
              </a:rPr>
              <a:t>Gangadhar Chetty Road, </a:t>
            </a:r>
            <a:r>
              <a:rPr sz="1500">
                <a:solidFill>
                  <a:schemeClr val="bg1"/>
                </a:solidFill>
                <a:latin typeface="Carlito"/>
                <a:cs typeface="Carlito"/>
              </a:rPr>
              <a:t>Near </a:t>
            </a:r>
            <a:r>
              <a:rPr lang="en-IN" sz="1500" spc="-5">
                <a:solidFill>
                  <a:schemeClr val="bg1"/>
                </a:solidFill>
                <a:latin typeface="Carlito"/>
                <a:cs typeface="Carlito"/>
              </a:rPr>
              <a:t>Ulsoor </a:t>
            </a:r>
            <a:r>
              <a:rPr lang="en-IN" sz="1500" spc="-10">
                <a:solidFill>
                  <a:schemeClr val="bg1"/>
                </a:solidFill>
                <a:latin typeface="Carlito"/>
                <a:cs typeface="Carlito"/>
              </a:rPr>
              <a:t>Lake </a:t>
            </a:r>
          </a:p>
          <a:p>
            <a:pPr marL="114300" marR="487045">
              <a:spcBef>
                <a:spcPts val="5"/>
              </a:spcBef>
            </a:pPr>
            <a:endParaRPr lang="en-IN" sz="1500" spc="-10">
              <a:solidFill>
                <a:schemeClr val="bg1"/>
              </a:solidFill>
              <a:latin typeface="Carlito"/>
              <a:cs typeface="Carlito"/>
            </a:endParaRPr>
          </a:p>
          <a:p>
            <a:pPr marL="95250" lvl="2" fontAlgn="base">
              <a:lnSpc>
                <a:spcPts val="1404"/>
              </a:lnSpc>
              <a:spcBef>
                <a:spcPct val="20000"/>
              </a:spcBef>
              <a:spcAft>
                <a:spcPct val="0"/>
              </a:spcAft>
              <a:buClr>
                <a:srgbClr val="003366"/>
              </a:buClr>
            </a:pPr>
            <a:r>
              <a:rPr sz="1500" b="1">
                <a:solidFill>
                  <a:schemeClr val="bg1"/>
                </a:solidFill>
                <a:latin typeface="Carlito"/>
                <a:cs typeface="Carlito"/>
              </a:rPr>
              <a:t>Chennai: </a:t>
            </a:r>
            <a:r>
              <a:rPr lang="en-US" sz="1500">
                <a:solidFill>
                  <a:schemeClr val="bg1"/>
                </a:solidFill>
                <a:latin typeface="Carlito"/>
              </a:rPr>
              <a:t>Unit 5, 3</a:t>
            </a:r>
            <a:r>
              <a:rPr lang="en-US" sz="1500" baseline="30000">
                <a:solidFill>
                  <a:schemeClr val="bg1"/>
                </a:solidFill>
                <a:latin typeface="Carlito"/>
              </a:rPr>
              <a:t>rd</a:t>
            </a:r>
            <a:r>
              <a:rPr lang="en-US" sz="1500">
                <a:solidFill>
                  <a:schemeClr val="bg1"/>
                </a:solidFill>
                <a:latin typeface="Carlito"/>
              </a:rPr>
              <a:t> Floor, Rozy Tower, Nungambakkam High Road, </a:t>
            </a:r>
          </a:p>
          <a:p>
            <a:pPr marL="95250" lvl="2" fontAlgn="base">
              <a:lnSpc>
                <a:spcPts val="1404"/>
              </a:lnSpc>
              <a:spcBef>
                <a:spcPct val="20000"/>
              </a:spcBef>
              <a:spcAft>
                <a:spcPct val="0"/>
              </a:spcAft>
              <a:buClr>
                <a:srgbClr val="003366"/>
              </a:buClr>
            </a:pPr>
            <a:endParaRPr lang="en-US" sz="1500" b="1" spc="-5">
              <a:solidFill>
                <a:schemeClr val="bg1"/>
              </a:solidFill>
              <a:latin typeface="Carlito"/>
              <a:cs typeface="Carlito"/>
            </a:endParaRPr>
          </a:p>
          <a:p>
            <a:pPr marL="95250" lvl="2" fontAlgn="base">
              <a:lnSpc>
                <a:spcPts val="1404"/>
              </a:lnSpc>
              <a:spcBef>
                <a:spcPct val="20000"/>
              </a:spcBef>
              <a:spcAft>
                <a:spcPct val="0"/>
              </a:spcAft>
              <a:buClr>
                <a:srgbClr val="003366"/>
              </a:buClr>
            </a:pPr>
            <a:r>
              <a:rPr sz="1500" b="1" spc="-5">
                <a:solidFill>
                  <a:schemeClr val="bg1"/>
                </a:solidFill>
                <a:latin typeface="Carlito"/>
                <a:cs typeface="Carlito"/>
              </a:rPr>
              <a:t>Gurugram</a:t>
            </a:r>
            <a:r>
              <a:rPr sz="1500" spc="-5">
                <a:solidFill>
                  <a:schemeClr val="bg1"/>
                </a:solidFill>
                <a:latin typeface="Carlito"/>
                <a:cs typeface="Carlito"/>
              </a:rPr>
              <a:t>: </a:t>
            </a:r>
            <a:r>
              <a:rPr sz="1500" spc="5">
                <a:solidFill>
                  <a:schemeClr val="bg1"/>
                </a:solidFill>
                <a:latin typeface="Carlito"/>
                <a:cs typeface="Carlito"/>
              </a:rPr>
              <a:t>421 </a:t>
            </a:r>
            <a:r>
              <a:rPr sz="1500" spc="-5">
                <a:solidFill>
                  <a:schemeClr val="bg1"/>
                </a:solidFill>
                <a:latin typeface="Carlito"/>
                <a:cs typeface="Carlito"/>
              </a:rPr>
              <a:t>Udyog </a:t>
            </a:r>
            <a:r>
              <a:rPr sz="1500" spc="-25">
                <a:solidFill>
                  <a:schemeClr val="bg1"/>
                </a:solidFill>
                <a:latin typeface="Carlito"/>
                <a:cs typeface="Carlito"/>
              </a:rPr>
              <a:t>Vihar, </a:t>
            </a:r>
            <a:r>
              <a:rPr sz="1500">
                <a:solidFill>
                  <a:schemeClr val="bg1"/>
                </a:solidFill>
                <a:latin typeface="Carlito"/>
                <a:cs typeface="Carlito"/>
              </a:rPr>
              <a:t>Phase </a:t>
            </a:r>
            <a:r>
              <a:rPr sz="1500" spc="-35">
                <a:solidFill>
                  <a:schemeClr val="bg1"/>
                </a:solidFill>
                <a:latin typeface="Carlito"/>
                <a:cs typeface="Carlito"/>
              </a:rPr>
              <a:t>IV, </a:t>
            </a:r>
            <a:r>
              <a:rPr sz="1500" spc="-5">
                <a:solidFill>
                  <a:schemeClr val="bg1"/>
                </a:solidFill>
                <a:latin typeface="Carlito"/>
                <a:cs typeface="Carlito"/>
              </a:rPr>
              <a:t>Behind </a:t>
            </a:r>
            <a:r>
              <a:rPr sz="1500">
                <a:solidFill>
                  <a:schemeClr val="bg1"/>
                </a:solidFill>
                <a:latin typeface="Carlito"/>
                <a:cs typeface="Carlito"/>
              </a:rPr>
              <a:t>TCS</a:t>
            </a:r>
            <a:r>
              <a:rPr sz="1500" spc="-200">
                <a:solidFill>
                  <a:schemeClr val="bg1"/>
                </a:solidFill>
                <a:latin typeface="Carlito"/>
                <a:cs typeface="Carlito"/>
              </a:rPr>
              <a:t> </a:t>
            </a:r>
            <a:r>
              <a:rPr sz="1500" spc="-5">
                <a:solidFill>
                  <a:schemeClr val="bg1"/>
                </a:solidFill>
                <a:latin typeface="Carlito"/>
                <a:cs typeface="Carlito"/>
              </a:rPr>
              <a:t>bldg</a:t>
            </a:r>
            <a:endParaRPr sz="1500">
              <a:solidFill>
                <a:schemeClr val="bg1"/>
              </a:solidFill>
              <a:latin typeface="Carlito"/>
              <a:cs typeface="Carlito"/>
            </a:endParaRPr>
          </a:p>
          <a:p>
            <a:pPr>
              <a:lnSpc>
                <a:spcPct val="100000"/>
              </a:lnSpc>
              <a:spcBef>
                <a:spcPts val="30"/>
              </a:spcBef>
            </a:pPr>
            <a:endParaRPr sz="1450">
              <a:solidFill>
                <a:schemeClr val="bg1"/>
              </a:solidFill>
              <a:latin typeface="Carlito"/>
              <a:cs typeface="Carlito"/>
            </a:endParaRPr>
          </a:p>
          <a:p>
            <a:pPr marL="114300">
              <a:lnSpc>
                <a:spcPct val="100000"/>
              </a:lnSpc>
            </a:pPr>
            <a:r>
              <a:rPr sz="1500" b="1" spc="10">
                <a:solidFill>
                  <a:schemeClr val="bg1"/>
                </a:solidFill>
                <a:latin typeface="Carlito"/>
                <a:cs typeface="Carlito"/>
              </a:rPr>
              <a:t>New </a:t>
            </a:r>
            <a:r>
              <a:rPr sz="1500" b="1">
                <a:solidFill>
                  <a:schemeClr val="bg1"/>
                </a:solidFill>
                <a:latin typeface="Carlito"/>
                <a:cs typeface="Carlito"/>
              </a:rPr>
              <a:t>Delhi</a:t>
            </a:r>
            <a:r>
              <a:rPr sz="1500">
                <a:solidFill>
                  <a:schemeClr val="bg1"/>
                </a:solidFill>
                <a:latin typeface="Carlito"/>
                <a:cs typeface="Carlito"/>
              </a:rPr>
              <a:t>: </a:t>
            </a:r>
            <a:r>
              <a:rPr sz="1500" spc="5">
                <a:solidFill>
                  <a:schemeClr val="bg1"/>
                </a:solidFill>
                <a:latin typeface="Carlito"/>
                <a:cs typeface="Carlito"/>
              </a:rPr>
              <a:t>C-37, </a:t>
            </a:r>
            <a:r>
              <a:rPr sz="1500">
                <a:solidFill>
                  <a:schemeClr val="bg1"/>
                </a:solidFill>
                <a:latin typeface="Carlito"/>
                <a:cs typeface="Carlito"/>
              </a:rPr>
              <a:t>Inner </a:t>
            </a:r>
            <a:r>
              <a:rPr sz="1500" spc="-5">
                <a:solidFill>
                  <a:schemeClr val="bg1"/>
                </a:solidFill>
                <a:latin typeface="Carlito"/>
                <a:cs typeface="Carlito"/>
              </a:rPr>
              <a:t>Circle, Connaught</a:t>
            </a:r>
            <a:r>
              <a:rPr sz="1500" spc="-260">
                <a:solidFill>
                  <a:schemeClr val="bg1"/>
                </a:solidFill>
                <a:latin typeface="Carlito"/>
                <a:cs typeface="Carlito"/>
              </a:rPr>
              <a:t> </a:t>
            </a:r>
            <a:r>
              <a:rPr sz="1500">
                <a:solidFill>
                  <a:schemeClr val="bg1"/>
                </a:solidFill>
                <a:latin typeface="Carlito"/>
                <a:cs typeface="Carlito"/>
              </a:rPr>
              <a:t>Place</a:t>
            </a:r>
          </a:p>
          <a:p>
            <a:pPr>
              <a:lnSpc>
                <a:spcPct val="100000"/>
              </a:lnSpc>
              <a:spcBef>
                <a:spcPts val="30"/>
              </a:spcBef>
            </a:pPr>
            <a:endParaRPr sz="1450">
              <a:solidFill>
                <a:schemeClr val="bg1"/>
              </a:solidFill>
              <a:latin typeface="Carlito"/>
              <a:cs typeface="Carlito"/>
            </a:endParaRPr>
          </a:p>
          <a:p>
            <a:pPr marL="114300">
              <a:lnSpc>
                <a:spcPct val="100000"/>
              </a:lnSpc>
            </a:pPr>
            <a:r>
              <a:rPr sz="1500" b="1" spc="5">
                <a:solidFill>
                  <a:schemeClr val="bg1"/>
                </a:solidFill>
                <a:latin typeface="Carlito"/>
                <a:cs typeface="Carlito"/>
              </a:rPr>
              <a:t>Pune</a:t>
            </a:r>
            <a:r>
              <a:rPr sz="1500" spc="5">
                <a:solidFill>
                  <a:schemeClr val="bg1"/>
                </a:solidFill>
                <a:latin typeface="Carlito"/>
                <a:cs typeface="Carlito"/>
              </a:rPr>
              <a:t>: </a:t>
            </a:r>
            <a:r>
              <a:rPr sz="1500" spc="-5">
                <a:solidFill>
                  <a:schemeClr val="bg1"/>
                </a:solidFill>
                <a:latin typeface="Carlito"/>
                <a:cs typeface="Carlito"/>
              </a:rPr>
              <a:t>3</a:t>
            </a:r>
            <a:r>
              <a:rPr sz="1500" spc="-7" baseline="25000">
                <a:solidFill>
                  <a:schemeClr val="bg1"/>
                </a:solidFill>
                <a:latin typeface="Carlito"/>
                <a:cs typeface="Carlito"/>
              </a:rPr>
              <a:t>rd </a:t>
            </a:r>
            <a:r>
              <a:rPr sz="1500" spc="-25">
                <a:solidFill>
                  <a:schemeClr val="bg1"/>
                </a:solidFill>
                <a:latin typeface="Carlito"/>
                <a:cs typeface="Carlito"/>
              </a:rPr>
              <a:t>floor, </a:t>
            </a:r>
            <a:r>
              <a:rPr sz="1500" spc="-5">
                <a:solidFill>
                  <a:schemeClr val="bg1"/>
                </a:solidFill>
                <a:latin typeface="Carlito"/>
                <a:cs typeface="Carlito"/>
              </a:rPr>
              <a:t>Pro </a:t>
            </a:r>
            <a:r>
              <a:rPr sz="1500">
                <a:solidFill>
                  <a:schemeClr val="bg1"/>
                </a:solidFill>
                <a:latin typeface="Carlito"/>
                <a:cs typeface="Carlito"/>
              </a:rPr>
              <a:t>1, Business </a:t>
            </a:r>
            <a:r>
              <a:rPr sz="1500" spc="-10">
                <a:solidFill>
                  <a:schemeClr val="bg1"/>
                </a:solidFill>
                <a:latin typeface="Carlito"/>
                <a:cs typeface="Carlito"/>
              </a:rPr>
              <a:t>centre, </a:t>
            </a:r>
            <a:r>
              <a:rPr sz="1500" spc="-5">
                <a:solidFill>
                  <a:schemeClr val="bg1"/>
                </a:solidFill>
                <a:latin typeface="Carlito"/>
                <a:cs typeface="Carlito"/>
              </a:rPr>
              <a:t>Plot </a:t>
            </a:r>
            <a:r>
              <a:rPr sz="1500" spc="5">
                <a:solidFill>
                  <a:schemeClr val="bg1"/>
                </a:solidFill>
                <a:latin typeface="Carlito"/>
                <a:cs typeface="Carlito"/>
              </a:rPr>
              <a:t>34, 35, </a:t>
            </a:r>
            <a:r>
              <a:rPr sz="1500" spc="-5">
                <a:solidFill>
                  <a:schemeClr val="bg1"/>
                </a:solidFill>
                <a:latin typeface="Carlito"/>
                <a:cs typeface="Carlito"/>
              </a:rPr>
              <a:t>Senapati Bapat</a:t>
            </a:r>
            <a:r>
              <a:rPr sz="1500" spc="-90">
                <a:solidFill>
                  <a:schemeClr val="bg1"/>
                </a:solidFill>
                <a:latin typeface="Carlito"/>
                <a:cs typeface="Carlito"/>
              </a:rPr>
              <a:t> </a:t>
            </a:r>
            <a:r>
              <a:rPr sz="1500" spc="-5">
                <a:solidFill>
                  <a:schemeClr val="bg1"/>
                </a:solidFill>
                <a:latin typeface="Carlito"/>
                <a:cs typeface="Carlito"/>
              </a:rPr>
              <a:t>Road</a:t>
            </a:r>
            <a:endParaRPr lang="en-IN" sz="1500" spc="-5">
              <a:solidFill>
                <a:schemeClr val="bg1"/>
              </a:solidFill>
              <a:latin typeface="Carlito"/>
              <a:cs typeface="Carlito"/>
            </a:endParaRPr>
          </a:p>
          <a:p>
            <a:pPr marL="114300">
              <a:lnSpc>
                <a:spcPct val="100000"/>
              </a:lnSpc>
            </a:pPr>
            <a:endParaRPr lang="en-IN" sz="1500" spc="-5">
              <a:solidFill>
                <a:schemeClr val="bg1"/>
              </a:solidFill>
              <a:latin typeface="Carlito"/>
              <a:cs typeface="Carlito"/>
            </a:endParaRPr>
          </a:p>
          <a:p>
            <a:pPr marL="114300">
              <a:lnSpc>
                <a:spcPct val="100000"/>
              </a:lnSpc>
            </a:pPr>
            <a:endParaRPr sz="1500">
              <a:solidFill>
                <a:schemeClr val="bg1"/>
              </a:solidFill>
              <a:latin typeface="Carlito"/>
              <a:cs typeface="Carlito"/>
            </a:endParaRPr>
          </a:p>
        </p:txBody>
      </p:sp>
      <p:sp>
        <p:nvSpPr>
          <p:cNvPr id="2" name="Footer Placeholder 3">
            <a:extLst>
              <a:ext uri="{FF2B5EF4-FFF2-40B4-BE49-F238E27FC236}">
                <a16:creationId xmlns:a16="http://schemas.microsoft.com/office/drawing/2014/main" id="{27AD81DB-3E33-F20E-1349-942A4395F10B}"/>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lumMod val="50000"/>
                  </a:schemeClr>
                </a:solidFill>
              </a:rPr>
              <a:t>55</a:t>
            </a:r>
            <a:endParaRPr lang="en-IN" sz="1200" dirty="0">
              <a:solidFill>
                <a:schemeClr val="bg1">
                  <a:lumMod val="50000"/>
                </a:schemeClr>
              </a:solidFill>
            </a:endParaRPr>
          </a:p>
        </p:txBody>
      </p:sp>
    </p:spTree>
    <p:extLst>
      <p:ext uri="{BB962C8B-B14F-4D97-AF65-F5344CB8AC3E}">
        <p14:creationId xmlns:p14="http://schemas.microsoft.com/office/powerpoint/2010/main" val="203170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1429512"/>
            <a:ext cx="3335520" cy="927177"/>
          </a:xfrm>
          <a:prstGeom prst="rect">
            <a:avLst/>
          </a:prstGeom>
        </p:spPr>
        <p:txBody>
          <a:bodyPr vert="horz" wrap="square" lIns="0" tIns="97790" rIns="0" bIns="0" rtlCol="0">
            <a:spAutoFit/>
          </a:bodyPr>
          <a:lstStyle/>
          <a:p>
            <a:pPr marL="12700">
              <a:lnSpc>
                <a:spcPct val="100000"/>
              </a:lnSpc>
              <a:spcBef>
                <a:spcPts val="770"/>
              </a:spcBef>
            </a:pPr>
            <a:r>
              <a:rPr sz="2400" spc="-5">
                <a:solidFill>
                  <a:srgbClr val="FFFFFF"/>
                </a:solidFill>
                <a:latin typeface="Arial MT"/>
                <a:cs typeface="Arial MT"/>
              </a:rPr>
              <a:t>Section</a:t>
            </a:r>
            <a:r>
              <a:rPr sz="2400" spc="-25">
                <a:solidFill>
                  <a:srgbClr val="FFFFFF"/>
                </a:solidFill>
                <a:latin typeface="Arial MT"/>
                <a:cs typeface="Arial MT"/>
              </a:rPr>
              <a:t> </a:t>
            </a:r>
            <a:r>
              <a:rPr sz="2400">
                <a:solidFill>
                  <a:srgbClr val="FFFFFF"/>
                </a:solidFill>
                <a:latin typeface="Arial MT"/>
                <a:cs typeface="Arial MT"/>
              </a:rPr>
              <a:t>02:</a:t>
            </a:r>
            <a:endParaRPr sz="2400">
              <a:latin typeface="Arial MT"/>
              <a:cs typeface="Arial MT"/>
            </a:endParaRPr>
          </a:p>
          <a:p>
            <a:pPr marL="12700">
              <a:lnSpc>
                <a:spcPct val="100000"/>
              </a:lnSpc>
              <a:spcBef>
                <a:spcPts val="670"/>
              </a:spcBef>
            </a:pPr>
            <a:r>
              <a:rPr lang="en-US" sz="2400" b="1" spc="-5">
                <a:solidFill>
                  <a:srgbClr val="FFFFFF"/>
                </a:solidFill>
                <a:latin typeface="Arial"/>
                <a:cs typeface="Arial"/>
              </a:rPr>
              <a:t>Abbreviations</a:t>
            </a:r>
            <a:endParaRPr lang="en-US" sz="2400">
              <a:latin typeface="Arial"/>
              <a:cs typeface="Arial"/>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9646920">
              <a:lnSpc>
                <a:spcPct val="100000"/>
              </a:lnSpc>
              <a:spcBef>
                <a:spcPts val="100"/>
              </a:spcBef>
            </a:pPr>
            <a: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7</a:t>
            </a:fld>
            <a:endParaRPr lang="en-US" sz="900">
              <a:solidFill>
                <a:prstClr val="white"/>
              </a:solidFill>
            </a:endParaRPr>
          </a:p>
        </p:txBody>
      </p:sp>
      <p:sp>
        <p:nvSpPr>
          <p:cNvPr id="4" name="Freeform 245">
            <a:extLst>
              <a:ext uri="{FF2B5EF4-FFF2-40B4-BE49-F238E27FC236}">
                <a16:creationId xmlns:a16="http://schemas.microsoft.com/office/drawing/2014/main" id="{71E78D1A-5E6D-4B05-942F-039589A83D16}"/>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Titre 1">
            <a:extLst>
              <a:ext uri="{FF2B5EF4-FFF2-40B4-BE49-F238E27FC236}">
                <a16:creationId xmlns:a16="http://schemas.microsoft.com/office/drawing/2014/main" id="{8C0A540F-0C1C-40F8-B760-606077A13499}"/>
              </a:ext>
            </a:extLst>
          </p:cNvPr>
          <p:cNvSpPr txBox="1">
            <a:spLocks/>
          </p:cNvSpPr>
          <p:nvPr/>
        </p:nvSpPr>
        <p:spPr>
          <a:xfrm>
            <a:off x="5021546" y="83986"/>
            <a:ext cx="2118928" cy="360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a:solidFill>
                  <a:schemeClr val="accent6"/>
                </a:solidFill>
                <a:latin typeface="+mn-lt"/>
              </a:rPr>
              <a:t>Abbreviations</a:t>
            </a:r>
          </a:p>
        </p:txBody>
      </p:sp>
      <p:sp>
        <p:nvSpPr>
          <p:cNvPr id="16" name="TextBox 15">
            <a:extLst>
              <a:ext uri="{FF2B5EF4-FFF2-40B4-BE49-F238E27FC236}">
                <a16:creationId xmlns:a16="http://schemas.microsoft.com/office/drawing/2014/main" id="{45D51F9E-A7A3-4947-9264-8DD2D4F1AE45}"/>
              </a:ext>
            </a:extLst>
          </p:cNvPr>
          <p:cNvSpPr txBox="1"/>
          <p:nvPr/>
        </p:nvSpPr>
        <p:spPr>
          <a:xfrm>
            <a:off x="664813" y="753650"/>
            <a:ext cx="10945762" cy="646331"/>
          </a:xfrm>
          <a:prstGeom prst="rect">
            <a:avLst/>
          </a:prstGeom>
          <a:noFill/>
        </p:spPr>
        <p:txBody>
          <a:bodyPr wrap="square" rtlCol="0">
            <a:spAutoFit/>
          </a:bodyPr>
          <a:lstStyle/>
          <a:p>
            <a:pPr algn="just"/>
            <a:endParaRPr lang="en-US">
              <a:solidFill>
                <a:schemeClr val="accent6"/>
              </a:solidFill>
            </a:endParaRPr>
          </a:p>
          <a:p>
            <a:pPr marL="285750" lvl="1" indent="-285750" algn="just" fontAlgn="base">
              <a:spcBef>
                <a:spcPct val="0"/>
              </a:spcBef>
              <a:spcAft>
                <a:spcPct val="0"/>
              </a:spcAft>
              <a:buFont typeface="Wingdings" panose="05000000000000000000" pitchFamily="2" charset="2"/>
              <a:buChar char="q"/>
            </a:pPr>
            <a:endParaRPr lang="en-IN">
              <a:solidFill>
                <a:schemeClr val="accent6"/>
              </a:solidFill>
            </a:endParaRPr>
          </a:p>
        </p:txBody>
      </p:sp>
      <p:sp>
        <p:nvSpPr>
          <p:cNvPr id="8" name="Footer Placeholder 3">
            <a:extLst>
              <a:ext uri="{FF2B5EF4-FFF2-40B4-BE49-F238E27FC236}">
                <a16:creationId xmlns:a16="http://schemas.microsoft.com/office/drawing/2014/main" id="{BA40C9EC-4CC1-37C3-678A-7505954A62B5}"/>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7</a:t>
            </a:r>
          </a:p>
        </p:txBody>
      </p:sp>
      <p:sp>
        <p:nvSpPr>
          <p:cNvPr id="3" name="Footer Placeholder 3">
            <a:extLst>
              <a:ext uri="{FF2B5EF4-FFF2-40B4-BE49-F238E27FC236}">
                <a16:creationId xmlns:a16="http://schemas.microsoft.com/office/drawing/2014/main" id="{9011099E-1CFB-8A59-C6DF-E0F6FABB933B}"/>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graphicFrame>
        <p:nvGraphicFramePr>
          <p:cNvPr id="5" name="Table 4">
            <a:extLst>
              <a:ext uri="{FF2B5EF4-FFF2-40B4-BE49-F238E27FC236}">
                <a16:creationId xmlns:a16="http://schemas.microsoft.com/office/drawing/2014/main" id="{5EF8C08C-0D15-80BA-264E-87A71F7E494D}"/>
              </a:ext>
            </a:extLst>
          </p:cNvPr>
          <p:cNvGraphicFramePr>
            <a:graphicFrameLocks noGrp="1"/>
          </p:cNvGraphicFramePr>
          <p:nvPr>
            <p:extLst>
              <p:ext uri="{D42A27DB-BD31-4B8C-83A1-F6EECF244321}">
                <p14:modId xmlns:p14="http://schemas.microsoft.com/office/powerpoint/2010/main" val="3878129132"/>
              </p:ext>
            </p:extLst>
          </p:nvPr>
        </p:nvGraphicFramePr>
        <p:xfrm>
          <a:off x="1034913" y="622860"/>
          <a:ext cx="5091887" cy="4536000"/>
        </p:xfrm>
        <a:graphic>
          <a:graphicData uri="http://schemas.openxmlformats.org/drawingml/2006/table">
            <a:tbl>
              <a:tblPr/>
              <a:tblGrid>
                <a:gridCol w="1275887">
                  <a:extLst>
                    <a:ext uri="{9D8B030D-6E8A-4147-A177-3AD203B41FA5}">
                      <a16:colId xmlns:a16="http://schemas.microsoft.com/office/drawing/2014/main" val="4076476995"/>
                    </a:ext>
                  </a:extLst>
                </a:gridCol>
                <a:gridCol w="3816000">
                  <a:extLst>
                    <a:ext uri="{9D8B030D-6E8A-4147-A177-3AD203B41FA5}">
                      <a16:colId xmlns:a16="http://schemas.microsoft.com/office/drawing/2014/main" val="646023175"/>
                    </a:ext>
                  </a:extLst>
                </a:gridCol>
              </a:tblGrid>
              <a:tr h="252000">
                <a:tc>
                  <a:txBody>
                    <a:bodyPr/>
                    <a:lstStyle/>
                    <a:p>
                      <a:pPr algn="ctr" rtl="0" fontAlgn="t"/>
                      <a:r>
                        <a:rPr lang="en-IN" sz="1400" b="1" i="0" u="none" strike="noStrike">
                          <a:solidFill>
                            <a:schemeClr val="accent6"/>
                          </a:solidFill>
                          <a:effectLst/>
                          <a:latin typeface="+mj-lt"/>
                          <a:cs typeface="Arial" panose="020B0604020202020204" pitchFamily="34" charset="0"/>
                        </a:rPr>
                        <a:t>Abbreviation</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rgbClr val="BBADA2"/>
                    </a:solidFill>
                  </a:tcPr>
                </a:tc>
                <a:tc>
                  <a:txBody>
                    <a:bodyPr/>
                    <a:lstStyle/>
                    <a:p>
                      <a:pPr algn="ctr" rtl="0" fontAlgn="t"/>
                      <a:r>
                        <a:rPr lang="en-IN" sz="1400" b="1" i="0" u="none" strike="noStrike">
                          <a:solidFill>
                            <a:schemeClr val="accent6"/>
                          </a:solidFill>
                          <a:effectLst/>
                          <a:latin typeface="+mj-lt"/>
                          <a:cs typeface="Arial" panose="020B0604020202020204" pitchFamily="34" charset="0"/>
                        </a:rPr>
                        <a:t>Full form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rgbClr val="BBADA2"/>
                    </a:solidFill>
                  </a:tcPr>
                </a:tc>
                <a:extLst>
                  <a:ext uri="{0D108BD9-81ED-4DB2-BD59-A6C34878D82A}">
                    <a16:rowId xmlns:a16="http://schemas.microsoft.com/office/drawing/2014/main" val="44866091"/>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ATR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Action Taken Report</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5669891"/>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BoD</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Board of Directors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892543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BM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Board Meeting</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167176"/>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BP</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Best Practices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5290392"/>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BR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Board Resolution</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4648902"/>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CIN</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Corporate Identification Number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169405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Cont'd</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Continued</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3306297"/>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COVID-19</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Coronavirus Disease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4777699"/>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CC</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Case Credit</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563444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CMS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Cash Management Services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9684099"/>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DSS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Daily Sales Summary</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06183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ERP</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kern="1200">
                          <a:solidFill>
                            <a:schemeClr val="accent6"/>
                          </a:solidFill>
                          <a:effectLst/>
                          <a:latin typeface="+mj-lt"/>
                          <a:ea typeface="+mn-ea"/>
                          <a:cs typeface="Arial" panose="020B0604020202020204" pitchFamily="34" charset="0"/>
                        </a:rPr>
                        <a:t>Enterprise Resource Planning</a:t>
                      </a:r>
                      <a:endParaRPr lang="en-IN" sz="1400" b="0" i="0" u="none" strike="noStrike">
                        <a:solidFill>
                          <a:schemeClr val="accent6"/>
                        </a:solidFill>
                        <a:effectLst/>
                        <a:latin typeface="+mj-lt"/>
                        <a:cs typeface="Arial" panose="020B0604020202020204" pitchFamily="34" charset="0"/>
                      </a:endParaRP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064060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Etc.</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Et cetera</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8234632"/>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FBO</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Food Business Operator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3348699"/>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FLII</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Forever Living Imports India</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3783595"/>
                  </a:ext>
                </a:extLst>
              </a:tr>
              <a:tr h="252000">
                <a:tc>
                  <a:txBody>
                    <a:bodyPr/>
                    <a:lstStyle/>
                    <a:p>
                      <a:pPr algn="l" rtl="0" fontAlgn="b"/>
                      <a:r>
                        <a:rPr lang="en-US" sz="1400" b="0" i="0" u="none" strike="noStrike">
                          <a:solidFill>
                            <a:schemeClr val="accent6"/>
                          </a:solidFill>
                          <a:effectLst/>
                          <a:latin typeface="+mj-lt"/>
                          <a:cs typeface="Arial" panose="020B0604020202020204" pitchFamily="34" charset="0"/>
                        </a:rPr>
                        <a:t>FLPI</a:t>
                      </a:r>
                      <a:endParaRPr lang="en-IN" sz="1400" b="0" i="0" u="none" strike="noStrike">
                        <a:solidFill>
                          <a:schemeClr val="accent6"/>
                        </a:solidFill>
                        <a:effectLst/>
                        <a:latin typeface="+mj-lt"/>
                        <a:cs typeface="Arial" panose="020B0604020202020204" pitchFamily="34" charset="0"/>
                      </a:endParaRP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400" b="0" i="0" u="none" strike="noStrike">
                          <a:solidFill>
                            <a:schemeClr val="accent6"/>
                          </a:solidFill>
                          <a:effectLst/>
                          <a:latin typeface="+mj-lt"/>
                          <a:cs typeface="Arial" panose="020B0604020202020204" pitchFamily="34" charset="0"/>
                        </a:rPr>
                        <a:t>Forever Living Products (India) Private Limited</a:t>
                      </a:r>
                      <a:endParaRPr lang="en-IN" sz="1400" b="0" i="0" u="none" strike="noStrike">
                        <a:solidFill>
                          <a:schemeClr val="accent6"/>
                        </a:solidFill>
                        <a:effectLst/>
                        <a:latin typeface="+mj-lt"/>
                        <a:cs typeface="Arial" panose="020B0604020202020204" pitchFamily="34" charset="0"/>
                      </a:endParaRP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3122462"/>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FLPT</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chemeClr val="accent6"/>
                          </a:solidFill>
                          <a:effectLst/>
                          <a:latin typeface="+mj-lt"/>
                          <a:cs typeface="Arial" panose="020B0604020202020204" pitchFamily="34" charset="0"/>
                        </a:rPr>
                        <a:t>FLP Trading Private Limited</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155359"/>
                  </a:ext>
                </a:extLst>
              </a:tr>
            </a:tbl>
          </a:graphicData>
        </a:graphic>
      </p:graphicFrame>
      <p:graphicFrame>
        <p:nvGraphicFramePr>
          <p:cNvPr id="6" name="Table 5">
            <a:extLst>
              <a:ext uri="{FF2B5EF4-FFF2-40B4-BE49-F238E27FC236}">
                <a16:creationId xmlns:a16="http://schemas.microsoft.com/office/drawing/2014/main" id="{1EEFAD4F-6CD8-76A5-0253-66CC90E6137E}"/>
              </a:ext>
            </a:extLst>
          </p:cNvPr>
          <p:cNvGraphicFramePr>
            <a:graphicFrameLocks noGrp="1"/>
          </p:cNvGraphicFramePr>
          <p:nvPr>
            <p:extLst>
              <p:ext uri="{D42A27DB-BD31-4B8C-83A1-F6EECF244321}">
                <p14:modId xmlns:p14="http://schemas.microsoft.com/office/powerpoint/2010/main" val="767855519"/>
              </p:ext>
            </p:extLst>
          </p:nvPr>
        </p:nvGraphicFramePr>
        <p:xfrm>
          <a:off x="6286028" y="627745"/>
          <a:ext cx="5112000" cy="4536000"/>
        </p:xfrm>
        <a:graphic>
          <a:graphicData uri="http://schemas.openxmlformats.org/drawingml/2006/table">
            <a:tbl>
              <a:tblPr/>
              <a:tblGrid>
                <a:gridCol w="1296000">
                  <a:extLst>
                    <a:ext uri="{9D8B030D-6E8A-4147-A177-3AD203B41FA5}">
                      <a16:colId xmlns:a16="http://schemas.microsoft.com/office/drawing/2014/main" val="4076476995"/>
                    </a:ext>
                  </a:extLst>
                </a:gridCol>
                <a:gridCol w="3816000">
                  <a:extLst>
                    <a:ext uri="{9D8B030D-6E8A-4147-A177-3AD203B41FA5}">
                      <a16:colId xmlns:a16="http://schemas.microsoft.com/office/drawing/2014/main" val="646023175"/>
                    </a:ext>
                  </a:extLst>
                </a:gridCol>
              </a:tblGrid>
              <a:tr h="252000">
                <a:tc>
                  <a:txBody>
                    <a:bodyPr/>
                    <a:lstStyle/>
                    <a:p>
                      <a:pPr algn="ctr" rtl="0" fontAlgn="t"/>
                      <a:r>
                        <a:rPr lang="en-IN" sz="1400" b="1" i="0" u="none" strike="noStrike">
                          <a:solidFill>
                            <a:schemeClr val="accent6"/>
                          </a:solidFill>
                          <a:effectLst/>
                          <a:latin typeface="+mj-lt"/>
                          <a:cs typeface="Arial" panose="020B0604020202020204" pitchFamily="34" charset="0"/>
                        </a:rPr>
                        <a:t>Abbreviation</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rgbClr val="BBADA2"/>
                    </a:solidFill>
                  </a:tcPr>
                </a:tc>
                <a:tc>
                  <a:txBody>
                    <a:bodyPr/>
                    <a:lstStyle/>
                    <a:p>
                      <a:pPr algn="ctr" rtl="0" fontAlgn="t"/>
                      <a:r>
                        <a:rPr lang="en-IN" sz="1400" b="1" i="0" u="none" strike="noStrike">
                          <a:solidFill>
                            <a:schemeClr val="accent6"/>
                          </a:solidFill>
                          <a:effectLst/>
                          <a:latin typeface="+mj-lt"/>
                          <a:cs typeface="Arial" panose="020B0604020202020204" pitchFamily="34" charset="0"/>
                        </a:rPr>
                        <a:t>Full form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rgbClr val="BBADA2"/>
                    </a:solidFill>
                  </a:tcPr>
                </a:tc>
                <a:extLst>
                  <a:ext uri="{0D108BD9-81ED-4DB2-BD59-A6C34878D82A}">
                    <a16:rowId xmlns:a16="http://schemas.microsoft.com/office/drawing/2014/main" val="44866091"/>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FY</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Financial Year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161573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GM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chemeClr val="accent6"/>
                          </a:solidFill>
                          <a:effectLst/>
                          <a:latin typeface="+mj-lt"/>
                          <a:cs typeface="Arial" panose="020B0604020202020204" pitchFamily="34" charset="0"/>
                        </a:rPr>
                        <a:t>General Manager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829276"/>
                  </a:ext>
                </a:extLst>
              </a:tr>
              <a:tr h="252000">
                <a:tc>
                  <a:txBody>
                    <a:bodyPr/>
                    <a:lstStyle/>
                    <a:p>
                      <a:pPr algn="l" rtl="0" fontAlgn="b"/>
                      <a:r>
                        <a:rPr lang="en-US" sz="1400" b="0" i="0" u="none" strike="noStrike">
                          <a:solidFill>
                            <a:schemeClr val="accent6"/>
                          </a:solidFill>
                          <a:effectLst/>
                          <a:latin typeface="+mj-lt"/>
                          <a:cs typeface="Arial" panose="020B0604020202020204" pitchFamily="34" charset="0"/>
                        </a:rPr>
                        <a:t>HO</a:t>
                      </a:r>
                      <a:endParaRPr lang="en-IN" sz="1400" b="0" i="0" u="none" strike="noStrike">
                        <a:solidFill>
                          <a:schemeClr val="accent6"/>
                        </a:solidFill>
                        <a:effectLst/>
                        <a:latin typeface="+mj-lt"/>
                        <a:cs typeface="Arial" panose="020B0604020202020204" pitchFamily="34" charset="0"/>
                      </a:endParaRP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400" b="0" i="0" u="none" strike="noStrike">
                          <a:solidFill>
                            <a:schemeClr val="accent6"/>
                          </a:solidFill>
                          <a:effectLst/>
                          <a:latin typeface="+mj-lt"/>
                          <a:cs typeface="Arial" panose="020B0604020202020204" pitchFamily="34" charset="0"/>
                        </a:rPr>
                        <a:t>Head Office</a:t>
                      </a:r>
                      <a:endParaRPr lang="en-IN" sz="1400" b="0" i="0" u="none" strike="noStrike">
                        <a:solidFill>
                          <a:schemeClr val="accent6"/>
                        </a:solidFill>
                        <a:effectLst/>
                        <a:latin typeface="+mj-lt"/>
                        <a:cs typeface="Arial" panose="020B0604020202020204" pitchFamily="34" charset="0"/>
                      </a:endParaRP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5384830"/>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HOD</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Head of Department</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9650496"/>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HR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Human Resource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3853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IT</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400" b="0" i="0" u="none" strike="noStrike">
                          <a:solidFill>
                            <a:schemeClr val="accent6"/>
                          </a:solidFill>
                          <a:effectLst/>
                          <a:latin typeface="+mj-lt"/>
                          <a:cs typeface="Arial" panose="020B0604020202020204" pitchFamily="34" charset="0"/>
                        </a:rPr>
                        <a:t>Information Technology</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7246277"/>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MIS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Management Information System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057656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NDP</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New Distribution Price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6289403"/>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P. A.</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Per Annum</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248023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PE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People Issue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75924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POS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Point of Sales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1004574"/>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PR</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Process Issue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0881638"/>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RDO</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Regional Distribution Office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7484091"/>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SLA</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Service Level Agreements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217770"/>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TDS</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Tax Deducted at Source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8423434"/>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UPI</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Unified Payments Interface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765684"/>
                  </a:ext>
                </a:extLst>
              </a:tr>
              <a:tr h="252000">
                <a:tc>
                  <a:txBody>
                    <a:bodyPr/>
                    <a:lstStyle/>
                    <a:p>
                      <a:pPr algn="l" rtl="0" fontAlgn="b"/>
                      <a:r>
                        <a:rPr lang="en-IN" sz="1400" b="0" i="0" u="none" strike="noStrike">
                          <a:solidFill>
                            <a:schemeClr val="accent6"/>
                          </a:solidFill>
                          <a:effectLst/>
                          <a:latin typeface="+mj-lt"/>
                          <a:cs typeface="Arial" panose="020B0604020202020204" pitchFamily="34" charset="0"/>
                        </a:rPr>
                        <a:t>WHP</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IN" sz="1400" b="0" i="0" u="none" strike="noStrike">
                          <a:solidFill>
                            <a:schemeClr val="accent6"/>
                          </a:solidFill>
                          <a:effectLst/>
                          <a:latin typeface="+mj-lt"/>
                          <a:cs typeface="Arial" panose="020B0604020202020204" pitchFamily="34" charset="0"/>
                        </a:rPr>
                        <a:t>Wholesale Price</a:t>
                      </a:r>
                    </a:p>
                  </a:txBody>
                  <a:tcPr marL="72000" marR="72000" marT="0" marB="0" anchor="ctr">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9697972"/>
                  </a:ext>
                </a:extLst>
              </a:tr>
            </a:tbl>
          </a:graphicData>
        </a:graphic>
      </p:graphicFrame>
    </p:spTree>
    <p:extLst>
      <p:ext uri="{BB962C8B-B14F-4D97-AF65-F5344CB8AC3E}">
        <p14:creationId xmlns:p14="http://schemas.microsoft.com/office/powerpoint/2010/main" val="302098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1429512"/>
            <a:ext cx="3335520" cy="927177"/>
          </a:xfrm>
          <a:prstGeom prst="rect">
            <a:avLst/>
          </a:prstGeom>
        </p:spPr>
        <p:txBody>
          <a:bodyPr vert="horz" wrap="square" lIns="0" tIns="97790" rIns="0" bIns="0" rtlCol="0">
            <a:spAutoFit/>
          </a:bodyPr>
          <a:lstStyle/>
          <a:p>
            <a:pPr marL="12700">
              <a:lnSpc>
                <a:spcPct val="100000"/>
              </a:lnSpc>
              <a:spcBef>
                <a:spcPts val="770"/>
              </a:spcBef>
            </a:pPr>
            <a:r>
              <a:rPr sz="2400" spc="-5">
                <a:solidFill>
                  <a:srgbClr val="FFFFFF"/>
                </a:solidFill>
                <a:latin typeface="Arial MT"/>
                <a:cs typeface="Arial MT"/>
              </a:rPr>
              <a:t>Section</a:t>
            </a:r>
            <a:r>
              <a:rPr sz="2400" spc="-25">
                <a:solidFill>
                  <a:srgbClr val="FFFFFF"/>
                </a:solidFill>
                <a:latin typeface="Arial MT"/>
                <a:cs typeface="Arial MT"/>
              </a:rPr>
              <a:t> </a:t>
            </a:r>
            <a:r>
              <a:rPr sz="2400">
                <a:solidFill>
                  <a:srgbClr val="FFFFFF"/>
                </a:solidFill>
                <a:latin typeface="Arial MT"/>
                <a:cs typeface="Arial MT"/>
              </a:rPr>
              <a:t>0</a:t>
            </a:r>
            <a:r>
              <a:rPr lang="en-US" sz="2400">
                <a:solidFill>
                  <a:srgbClr val="FFFFFF"/>
                </a:solidFill>
                <a:latin typeface="Arial MT"/>
                <a:cs typeface="Arial MT"/>
              </a:rPr>
              <a:t>3</a:t>
            </a:r>
            <a:r>
              <a:rPr sz="2400">
                <a:solidFill>
                  <a:srgbClr val="FFFFFF"/>
                </a:solidFill>
                <a:latin typeface="Arial MT"/>
                <a:cs typeface="Arial MT"/>
              </a:rPr>
              <a:t>:</a:t>
            </a:r>
            <a:endParaRPr sz="2400">
              <a:latin typeface="Arial MT"/>
              <a:cs typeface="Arial MT"/>
            </a:endParaRPr>
          </a:p>
          <a:p>
            <a:pPr marL="12700">
              <a:lnSpc>
                <a:spcPct val="100000"/>
              </a:lnSpc>
              <a:spcBef>
                <a:spcPts val="670"/>
              </a:spcBef>
            </a:pPr>
            <a:r>
              <a:rPr lang="en-US" sz="2400" b="1" spc="-5">
                <a:solidFill>
                  <a:srgbClr val="FFFFFF"/>
                </a:solidFill>
                <a:latin typeface="Arial"/>
                <a:cs typeface="Arial"/>
              </a:rPr>
              <a:t>Company</a:t>
            </a:r>
            <a:r>
              <a:rPr lang="en-US" sz="2400" b="1" spc="-35">
                <a:solidFill>
                  <a:srgbClr val="FFFFFF"/>
                </a:solidFill>
                <a:latin typeface="Arial"/>
                <a:cs typeface="Arial"/>
              </a:rPr>
              <a:t> </a:t>
            </a:r>
            <a:r>
              <a:rPr lang="en-US" sz="2400" b="1" spc="-5">
                <a:solidFill>
                  <a:srgbClr val="FFFFFF"/>
                </a:solidFill>
                <a:latin typeface="Arial"/>
                <a:cs typeface="Arial"/>
              </a:rPr>
              <a:t>Background</a:t>
            </a:r>
            <a:endParaRPr lang="en-US" sz="2400">
              <a:latin typeface="Arial"/>
              <a:cs typeface="Arial"/>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9646920">
              <a:lnSpc>
                <a:spcPct val="100000"/>
              </a:lnSpc>
              <a:spcBef>
                <a:spcPts val="100"/>
              </a:spcBef>
            </a:pPr>
            <a:r>
              <a:rPr lang="en-US"/>
              <a:t>03</a:t>
            </a:r>
            <a:endParaRPr/>
          </a:p>
        </p:txBody>
      </p:sp>
    </p:spTree>
    <p:extLst>
      <p:ext uri="{BB962C8B-B14F-4D97-AF65-F5344CB8AC3E}">
        <p14:creationId xmlns:p14="http://schemas.microsoft.com/office/powerpoint/2010/main" val="61105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26"/>
          <p:cNvSpPr txBox="1">
            <a:spLocks/>
          </p:cNvSpPr>
          <p:nvPr/>
        </p:nvSpPr>
        <p:spPr>
          <a:xfrm>
            <a:off x="10574008" y="729411"/>
            <a:ext cx="496130" cy="311859"/>
          </a:xfrm>
          <a:prstGeom prst="rect">
            <a:avLst/>
          </a:prstGeom>
        </p:spPr>
        <p:txBody>
          <a:bodyPr vert="horz" lIns="243852" tIns="121926" rIns="243852" bIns="121926" rtlCol="0" anchor="ctr"/>
          <a:lstStyle>
            <a:defPPr>
              <a:defRPr lang="en-US"/>
            </a:defPPr>
            <a:lvl1pPr marL="0" algn="ctr" defTabSz="1219261" rtl="0" eaLnBrk="1" latinLnBrk="0" hangingPunct="1">
              <a:defRPr sz="2400" kern="1200">
                <a:solidFill>
                  <a:schemeClr val="bg1"/>
                </a:solidFill>
                <a:latin typeface="Source Sans Pro ExtraLight"/>
                <a:ea typeface="+mn-ea"/>
                <a:cs typeface="Source Sans Pro ExtraLight"/>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a:lstStyle>
          <a:p>
            <a:pPr>
              <a:defRPr/>
            </a:pPr>
            <a:fld id="{9DF686B8-C880-FF40-96DC-14FF2413C34E}" type="slidenum">
              <a:rPr lang="en-US" sz="900">
                <a:solidFill>
                  <a:prstClr val="white"/>
                </a:solidFill>
              </a:rPr>
              <a:pPr>
                <a:defRPr/>
              </a:pPr>
              <a:t>9</a:t>
            </a:fld>
            <a:endParaRPr lang="en-US" sz="900">
              <a:solidFill>
                <a:prstClr val="white"/>
              </a:solidFill>
            </a:endParaRPr>
          </a:p>
        </p:txBody>
      </p:sp>
      <p:sp>
        <p:nvSpPr>
          <p:cNvPr id="4" name="Freeform 245">
            <a:extLst>
              <a:ext uri="{FF2B5EF4-FFF2-40B4-BE49-F238E27FC236}">
                <a16:creationId xmlns:a16="http://schemas.microsoft.com/office/drawing/2014/main" id="{71E78D1A-5E6D-4B05-942F-039589A83D16}"/>
              </a:ext>
            </a:extLst>
          </p:cNvPr>
          <p:cNvSpPr>
            <a:spLocks/>
          </p:cNvSpPr>
          <p:nvPr/>
        </p:nvSpPr>
        <p:spPr bwMode="auto">
          <a:xfrm>
            <a:off x="304756" y="258012"/>
            <a:ext cx="274664" cy="27073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Titre 1">
            <a:extLst>
              <a:ext uri="{FF2B5EF4-FFF2-40B4-BE49-F238E27FC236}">
                <a16:creationId xmlns:a16="http://schemas.microsoft.com/office/drawing/2014/main" id="{8C0A540F-0C1C-40F8-B760-606077A13499}"/>
              </a:ext>
            </a:extLst>
          </p:cNvPr>
          <p:cNvSpPr txBox="1">
            <a:spLocks/>
          </p:cNvSpPr>
          <p:nvPr/>
        </p:nvSpPr>
        <p:spPr>
          <a:xfrm>
            <a:off x="672080" y="579939"/>
            <a:ext cx="6391275" cy="4794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a:solidFill>
                  <a:schemeClr val="accent6"/>
                </a:solidFill>
                <a:latin typeface="+mn-lt"/>
              </a:rPr>
              <a:t>Company Background</a:t>
            </a:r>
          </a:p>
        </p:txBody>
      </p:sp>
      <p:sp>
        <p:nvSpPr>
          <p:cNvPr id="16" name="TextBox 15">
            <a:extLst>
              <a:ext uri="{FF2B5EF4-FFF2-40B4-BE49-F238E27FC236}">
                <a16:creationId xmlns:a16="http://schemas.microsoft.com/office/drawing/2014/main" id="{45D51F9E-A7A3-4947-9264-8DD2D4F1AE45}"/>
              </a:ext>
            </a:extLst>
          </p:cNvPr>
          <p:cNvSpPr txBox="1"/>
          <p:nvPr/>
        </p:nvSpPr>
        <p:spPr>
          <a:xfrm>
            <a:off x="694793" y="1293295"/>
            <a:ext cx="10945762" cy="2800767"/>
          </a:xfrm>
          <a:prstGeom prst="rect">
            <a:avLst/>
          </a:prstGeom>
          <a:noFill/>
        </p:spPr>
        <p:txBody>
          <a:bodyPr wrap="square" rtlCol="0">
            <a:spAutoFit/>
          </a:bodyPr>
          <a:lstStyle/>
          <a:p>
            <a:pPr marL="285750" indent="-285750" algn="just" fontAlgn="base">
              <a:spcBef>
                <a:spcPct val="0"/>
              </a:spcBef>
              <a:spcAft>
                <a:spcPct val="0"/>
              </a:spcAft>
              <a:buFont typeface="Wingdings" panose="05000000000000000000" pitchFamily="2" charset="2"/>
              <a:buChar char="q"/>
            </a:pPr>
            <a:r>
              <a:rPr lang="en-US" sz="1600" dirty="0">
                <a:solidFill>
                  <a:srgbClr val="000000"/>
                </a:solidFill>
              </a:rPr>
              <a:t>FLP Trading Private Limited </a:t>
            </a:r>
            <a:r>
              <a:rPr lang="en-US" sz="1600" i="1" dirty="0">
                <a:solidFill>
                  <a:srgbClr val="000000"/>
                </a:solidFill>
              </a:rPr>
              <a:t>(hereafter referred as “FLPT” or “the Company”)</a:t>
            </a:r>
            <a:r>
              <a:rPr lang="en-US" sz="1600" dirty="0">
                <a:solidFill>
                  <a:srgbClr val="000000"/>
                </a:solidFill>
              </a:rPr>
              <a:t> has been appointed as the designated distributor of Forever Living Imports </a:t>
            </a:r>
            <a:r>
              <a:rPr lang="en-US" sz="1600" i="1" dirty="0">
                <a:solidFill>
                  <a:srgbClr val="000000"/>
                </a:solidFill>
              </a:rPr>
              <a:t>(India)</a:t>
            </a:r>
            <a:r>
              <a:rPr lang="en-US" sz="1600" dirty="0">
                <a:solidFill>
                  <a:srgbClr val="000000"/>
                </a:solidFill>
              </a:rPr>
              <a:t> Private Limited </a:t>
            </a:r>
            <a:r>
              <a:rPr lang="en-US" sz="1600" i="1" dirty="0">
                <a:solidFill>
                  <a:srgbClr val="000000"/>
                </a:solidFill>
              </a:rPr>
              <a:t>(hereafter referred as “FLII”)</a:t>
            </a:r>
            <a:r>
              <a:rPr lang="en-US" sz="1600" dirty="0">
                <a:solidFill>
                  <a:srgbClr val="000000"/>
                </a:solidFill>
              </a:rPr>
              <a:t> for selling its products viz. Health, Nutritional and beauty products vide the ‘Purchase and Supply agreement and ‘Trade &amp; Marketing Sub-license agreement’ both dated 6 September 2019.</a:t>
            </a:r>
          </a:p>
          <a:p>
            <a:pPr marL="285750" indent="-285750" algn="just" fontAlgn="base">
              <a:spcBef>
                <a:spcPct val="0"/>
              </a:spcBef>
              <a:spcAft>
                <a:spcPct val="0"/>
              </a:spcAft>
              <a:buFont typeface="Wingdings" panose="05000000000000000000" pitchFamily="2" charset="2"/>
              <a:buChar char="q"/>
            </a:pPr>
            <a:endParaRPr lang="en-US" sz="1600" dirty="0">
              <a:solidFill>
                <a:srgbClr val="000000"/>
              </a:solidFill>
            </a:endParaRPr>
          </a:p>
          <a:p>
            <a:pPr marL="285750" indent="-285750" algn="just" fontAlgn="base">
              <a:spcBef>
                <a:spcPct val="0"/>
              </a:spcBef>
              <a:spcAft>
                <a:spcPct val="0"/>
              </a:spcAft>
              <a:buFont typeface="Wingdings" panose="05000000000000000000" pitchFamily="2" charset="2"/>
              <a:buChar char="q"/>
            </a:pPr>
            <a:r>
              <a:rPr lang="en-US" sz="1600" dirty="0">
                <a:solidFill>
                  <a:srgbClr val="000000"/>
                </a:solidFill>
              </a:rPr>
              <a:t>The Company was incorporated on 17 March 2018 and has 21 RDOs across 17 states and 1 union territory of India, 6 warehouse </a:t>
            </a:r>
            <a:r>
              <a:rPr lang="en-US" sz="1600" i="1" dirty="0">
                <a:solidFill>
                  <a:srgbClr val="000000"/>
                </a:solidFill>
              </a:rPr>
              <a:t>(Bhiwandi, Delhi(Mundka), Indore, Jaipur, Bangalore &amp; Lucknow) </a:t>
            </a:r>
            <a:r>
              <a:rPr lang="en-US" sz="1600" dirty="0">
                <a:solidFill>
                  <a:srgbClr val="000000"/>
                </a:solidFill>
              </a:rPr>
              <a:t>and a Head Office as on June 2023. All products are procured by the Company from FLII. Purchases are made from Bhiwandi location of FLII to respective locations of FLPT. Also, Branch / stock transfer take place between FLPT locations.</a:t>
            </a:r>
          </a:p>
          <a:p>
            <a:pPr marL="285750" indent="-285750" algn="just" fontAlgn="base">
              <a:spcBef>
                <a:spcPct val="0"/>
              </a:spcBef>
              <a:spcAft>
                <a:spcPct val="0"/>
              </a:spcAft>
              <a:buFont typeface="Wingdings" panose="05000000000000000000" pitchFamily="2" charset="2"/>
              <a:buChar char="q"/>
            </a:pPr>
            <a:endParaRPr lang="en-IN" sz="1600" dirty="0">
              <a:solidFill>
                <a:srgbClr val="000000"/>
              </a:solidFill>
            </a:endParaRPr>
          </a:p>
          <a:p>
            <a:pPr marL="285750" indent="-285750">
              <a:buFont typeface="Wingdings" panose="05000000000000000000" pitchFamily="2" charset="2"/>
              <a:buChar char="q"/>
            </a:pPr>
            <a:r>
              <a:rPr lang="en-US" sz="1600" dirty="0">
                <a:solidFill>
                  <a:srgbClr val="000000"/>
                </a:solidFill>
              </a:rPr>
              <a:t>The Company had dealt in approximately 70 products &amp; 63 literature items till June 2023.</a:t>
            </a:r>
          </a:p>
        </p:txBody>
      </p:sp>
      <p:sp>
        <p:nvSpPr>
          <p:cNvPr id="7" name="Footer Placeholder 3">
            <a:extLst>
              <a:ext uri="{FF2B5EF4-FFF2-40B4-BE49-F238E27FC236}">
                <a16:creationId xmlns:a16="http://schemas.microsoft.com/office/drawing/2014/main" id="{AB9AB683-6BD6-6EBE-B0CA-19ED346CD3BB}"/>
              </a:ext>
            </a:extLst>
          </p:cNvPr>
          <p:cNvSpPr txBox="1">
            <a:spLocks/>
          </p:cNvSpPr>
          <p:nvPr/>
        </p:nvSpPr>
        <p:spPr>
          <a:xfrm>
            <a:off x="10901293" y="6288802"/>
            <a:ext cx="11520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lumMod val="50000"/>
                  </a:schemeClr>
                </a:solidFill>
              </a:rPr>
              <a:t>9</a:t>
            </a:r>
            <a:endParaRPr lang="en-IN" sz="1200">
              <a:solidFill>
                <a:schemeClr val="bg1">
                  <a:lumMod val="50000"/>
                </a:schemeClr>
              </a:solidFill>
            </a:endParaRPr>
          </a:p>
        </p:txBody>
      </p:sp>
      <p:sp>
        <p:nvSpPr>
          <p:cNvPr id="3" name="Footer Placeholder 3">
            <a:extLst>
              <a:ext uri="{FF2B5EF4-FFF2-40B4-BE49-F238E27FC236}">
                <a16:creationId xmlns:a16="http://schemas.microsoft.com/office/drawing/2014/main" id="{D4B4BAA1-0595-816B-59A8-E7BBBA6386B9}"/>
              </a:ext>
            </a:extLst>
          </p:cNvPr>
          <p:cNvSpPr txBox="1">
            <a:spLocks/>
          </p:cNvSpPr>
          <p:nvPr/>
        </p:nvSpPr>
        <p:spPr>
          <a:xfrm>
            <a:off x="4038600" y="6259618"/>
            <a:ext cx="4114800" cy="365125"/>
          </a:xfrm>
          <a:prstGeom prst="rect">
            <a:avLst/>
          </a:prstGeom>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lumMod val="50000"/>
                  </a:schemeClr>
                </a:solidFill>
              </a:rPr>
              <a:t>April to June 2023</a:t>
            </a:r>
          </a:p>
        </p:txBody>
      </p:sp>
    </p:spTree>
    <p:extLst>
      <p:ext uri="{BB962C8B-B14F-4D97-AF65-F5344CB8AC3E}">
        <p14:creationId xmlns:p14="http://schemas.microsoft.com/office/powerpoint/2010/main" val="3435670566"/>
      </p:ext>
    </p:extLst>
  </p:cSld>
  <p:clrMapOvr>
    <a:masterClrMapping/>
  </p:clrMapOvr>
</p:sld>
</file>

<file path=ppt/theme/theme1.xml><?xml version="1.0" encoding="utf-8"?>
<a:theme xmlns:a="http://schemas.openxmlformats.org/drawingml/2006/main" name="Content slides">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180975" indent="-180975" algn="l">
          <a:buFont typeface="Arial" panose="020B0604020202020204" pitchFamily="34" charset="0"/>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E2CDBD91-F6A7-47E3-9671-19C52C14E721}"/>
    </a:ext>
  </a:extLst>
</a:theme>
</file>

<file path=ppt/theme/theme2.xml><?xml version="1.0" encoding="utf-8"?>
<a:theme xmlns:a="http://schemas.openxmlformats.org/drawingml/2006/main" name="Divider Slides">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285750" indent="-285750" algn="l">
          <a:buFont typeface="Wingdings" pitchFamily="2" charset="2"/>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DD29AE2D-308E-4F74-A15E-047EA3E140B7}"/>
    </a:ext>
  </a:extLst>
</a:theme>
</file>

<file path=ppt/theme/theme3.xml><?xml version="1.0" encoding="utf-8"?>
<a:theme xmlns:a="http://schemas.openxmlformats.org/drawingml/2006/main" name="Title Slides">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285750" indent="-285750" algn="l">
          <a:buFont typeface="Wingdings" pitchFamily="2" charset="2"/>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8AA9C612-4AA6-48AA-A6F6-E02CC5E484B8}"/>
    </a:ext>
  </a:extLst>
</a:theme>
</file>

<file path=ppt/theme/theme4.xml><?xml version="1.0" encoding="utf-8"?>
<a:theme xmlns:a="http://schemas.openxmlformats.org/drawingml/2006/main" name="End Slide">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285750" indent="-285750" algn="l">
          <a:buFont typeface="Wingdings" pitchFamily="2" charset="2"/>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7D128C1F-8B6D-4497-BA10-EE6BBAB9AB88}"/>
    </a:ext>
  </a:extLst>
</a:theme>
</file>

<file path=ppt/theme/theme5.xml><?xml version="1.0" encoding="utf-8"?>
<a:theme xmlns:a="http://schemas.openxmlformats.org/drawingml/2006/main" name="1_Divider Slides">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285750" indent="-285750" algn="l">
          <a:buFont typeface="Wingdings" pitchFamily="2" charset="2"/>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DD29AE2D-308E-4F74-A15E-047EA3E140B7}"/>
    </a:ext>
  </a:extLst>
</a:theme>
</file>

<file path=ppt/theme/theme6.xml><?xml version="1.0" encoding="utf-8"?>
<a:theme xmlns:a="http://schemas.openxmlformats.org/drawingml/2006/main" name="1_Title Slides">
  <a:themeElements>
    <a:clrScheme name="Mazars_PPT_2020">
      <a:dk1>
        <a:srgbClr val="777877"/>
      </a:dk1>
      <a:lt1>
        <a:srgbClr val="FFFFFF"/>
      </a:lt1>
      <a:dk2>
        <a:srgbClr val="0070CD"/>
      </a:dk2>
      <a:lt2>
        <a:srgbClr val="F3F4F3"/>
      </a:lt2>
      <a:accent1>
        <a:srgbClr val="0A1E8E"/>
      </a:accent1>
      <a:accent2>
        <a:srgbClr val="6F4C63"/>
      </a:accent2>
      <a:accent3>
        <a:srgbClr val="428475"/>
      </a:accent3>
      <a:accent4>
        <a:srgbClr val="3E4875"/>
      </a:accent4>
      <a:accent5>
        <a:srgbClr val="9DA480"/>
      </a:accent5>
      <a:accent6>
        <a:srgbClr val="362731"/>
      </a:accent6>
      <a:hlink>
        <a:srgbClr val="79AFDA"/>
      </a:hlink>
      <a:folHlink>
        <a:srgbClr val="457E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marL="285750" indent="-285750" algn="l">
          <a:buFont typeface="Wingdings" pitchFamily="2" charset="2"/>
          <a:buChar char="§"/>
          <a:defRPr sz="1400" spc="40" dirty="0" err="1" smtClean="0">
            <a:solidFill>
              <a:schemeClr val="tx1"/>
            </a:solidFill>
          </a:defRPr>
        </a:defPPr>
      </a:lstStyle>
    </a:txDef>
  </a:objectDefaults>
  <a:extraClrSchemeLst/>
  <a:extLst>
    <a:ext uri="{05A4C25C-085E-4340-85A3-A5531E510DB2}">
      <thm15:themeFamily xmlns:thm15="http://schemas.microsoft.com/office/thememl/2012/main" name="Présentation3" id="{C01F5964-FBAF-4098-80B0-E77C569934E1}" vid="{8AA9C612-4AA6-48AA-A6F6-E02CC5E484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E53DAC2600694DAEA78D715C61A770" ma:contentTypeVersion="10" ma:contentTypeDescription="Create a new document." ma:contentTypeScope="" ma:versionID="df87ffb8dc56ec06c9a074e348ac8f05">
  <xsd:schema xmlns:xsd="http://www.w3.org/2001/XMLSchema" xmlns:xs="http://www.w3.org/2001/XMLSchema" xmlns:p="http://schemas.microsoft.com/office/2006/metadata/properties" xmlns:ns2="c245dfd6-af2f-4315-a3a4-605a3e3d6f77" targetNamespace="http://schemas.microsoft.com/office/2006/metadata/properties" ma:root="true" ma:fieldsID="3ed1433ace5474f8af52c62c420748a1" ns2:_="">
    <xsd:import namespace="c245dfd6-af2f-4315-a3a4-605a3e3d6f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5dfd6-af2f-4315-a3a4-605a3e3d6f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7397A6-D73C-4F28-9566-9F411BDEAA96}">
  <ds:schemaRefs>
    <ds:schemaRef ds:uri="c245dfd6-af2f-4315-a3a4-605a3e3d6f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526F3F-9EB0-4674-AF70-BF95490A69EE}">
  <ds:schemaRefs>
    <ds:schemaRef ds:uri="http://schemas.microsoft.com/sharepoint/v3/contenttype/forms"/>
  </ds:schemaRefs>
</ds:datastoreItem>
</file>

<file path=customXml/itemProps3.xml><?xml version="1.0" encoding="utf-8"?>
<ds:datastoreItem xmlns:ds="http://schemas.openxmlformats.org/officeDocument/2006/customXml" ds:itemID="{E7C976ED-E90B-42EB-9E7A-174F86782848}">
  <ds:schemaRefs>
    <ds:schemaRef ds:uri="c245dfd6-af2f-4315-a3a4-605a3e3d6f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698</TotalTime>
  <Words>8035</Words>
  <Application>Microsoft Office PowerPoint</Application>
  <PresentationFormat>Widescreen</PresentationFormat>
  <Paragraphs>1453</Paragraphs>
  <Slides>55</Slides>
  <Notes>28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55</vt:i4>
      </vt:variant>
    </vt:vector>
  </HeadingPairs>
  <TitlesOfParts>
    <vt:vector size="72" baseType="lpstr">
      <vt:lpstr>Arial</vt:lpstr>
      <vt:lpstr>Arial MT</vt:lpstr>
      <vt:lpstr>Calibri</vt:lpstr>
      <vt:lpstr>Carlito</vt:lpstr>
      <vt:lpstr>Courier New</vt:lpstr>
      <vt:lpstr>Georgia</vt:lpstr>
      <vt:lpstr>Marlett</vt:lpstr>
      <vt:lpstr>Source Sans Pro ExtraLight</vt:lpstr>
      <vt:lpstr>Times New Roman</vt:lpstr>
      <vt:lpstr>Webdings</vt:lpstr>
      <vt:lpstr>Wingdings</vt:lpstr>
      <vt:lpstr>Content slides</vt:lpstr>
      <vt:lpstr>Divider Slides</vt:lpstr>
      <vt:lpstr>Title Slides</vt:lpstr>
      <vt:lpstr>End Slide</vt:lpstr>
      <vt:lpstr>1_Divider Slides</vt:lpstr>
      <vt:lpstr>1_Title Slides</vt:lpstr>
      <vt:lpstr>PowerPoint Presentation</vt:lpstr>
      <vt:lpstr>PowerPoint Presentation</vt:lpstr>
      <vt:lpstr>PowerPoint Presentation</vt:lpstr>
      <vt:lpstr>PowerPoint Presentation</vt:lpstr>
      <vt:lpstr>PowerPoint Presentation</vt:lpstr>
      <vt:lpstr>02</vt:lpstr>
      <vt:lpstr>PowerPoint Presentation</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Action Taken Report   Not Implemented Observations</vt:lpstr>
      <vt:lpstr>3. Action Taken Report (Cont’d)  Partially Implemented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Information Technology General Controls</vt:lpstr>
      <vt:lpstr>3. Information Technology General Controls (Cont’d)</vt:lpstr>
      <vt:lpstr>PowerPoint Presentation</vt:lpstr>
      <vt:lpstr>3. Action Taken Report (Cont’d)  Not Implemented Observations</vt:lpstr>
      <vt:lpstr>3. Action Taken Report (Cont’d)  Not Implemented Observations</vt:lpstr>
      <vt:lpstr>3. Action Taken Report (Cont’d)  Not Implemented Observations</vt:lpstr>
      <vt:lpstr>3. Action Taken Report (Cont’d)  Not Implemented Observations</vt:lpstr>
      <vt:lpstr>3. Action Taken Report (Cont’d)  Not Implemented Observations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TRAORE Bambi</dc:creator>
  <cp:lastModifiedBy>Admin</cp:lastModifiedBy>
  <cp:revision>35</cp:revision>
  <dcterms:created xsi:type="dcterms:W3CDTF">2020-10-19T11:15:48Z</dcterms:created>
  <dcterms:modified xsi:type="dcterms:W3CDTF">2024-04-02T07:43:20Z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0x01010077E53DAC2600694DAEA78D715C61A770</vt:lpwstr>
  </property>
</Properties>
</file>